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8" r:id="rId2"/>
    <p:sldId id="270" r:id="rId3"/>
    <p:sldId id="271" r:id="rId4"/>
    <p:sldId id="292" r:id="rId5"/>
    <p:sldId id="285" r:id="rId6"/>
    <p:sldId id="288" r:id="rId7"/>
    <p:sldId id="293" r:id="rId8"/>
    <p:sldId id="295" r:id="rId9"/>
    <p:sldId id="296" r:id="rId10"/>
    <p:sldId id="297" r:id="rId11"/>
    <p:sldId id="298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52B0C0-3592-4CFF-B142-442ADF53B351}" v="16" dt="2023-03-25T15:55:15.825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ija Milosavljevic" userId="011acb6d-6623-4d65-9934-97ea229dc2f8" providerId="ADAL" clId="{8D0E9BF7-2E2C-41B5-9647-C6791AE007F6}"/>
    <pc:docChg chg="undo redo custSel addSld delSld modSld sldOrd">
      <pc:chgData name="Andrija Milosavljevic" userId="011acb6d-6623-4d65-9934-97ea229dc2f8" providerId="ADAL" clId="{8D0E9BF7-2E2C-41B5-9647-C6791AE007F6}" dt="2023-03-12T12:52:58.636" v="5045" actId="1076"/>
      <pc:docMkLst>
        <pc:docMk/>
      </pc:docMkLst>
      <pc:sldChg chg="modSp mod">
        <pc:chgData name="Andrija Milosavljevic" userId="011acb6d-6623-4d65-9934-97ea229dc2f8" providerId="ADAL" clId="{8D0E9BF7-2E2C-41B5-9647-C6791AE007F6}" dt="2023-03-12T12:38:59.518" v="4941" actId="255"/>
        <pc:sldMkLst>
          <pc:docMk/>
          <pc:sldMk cId="1732698309" sldId="258"/>
        </pc:sldMkLst>
        <pc:spChg chg="mod">
          <ac:chgData name="Andrija Milosavljevic" userId="011acb6d-6623-4d65-9934-97ea229dc2f8" providerId="ADAL" clId="{8D0E9BF7-2E2C-41B5-9647-C6791AE007F6}" dt="2023-03-12T12:38:50.491" v="4939" actId="2711"/>
          <ac:spMkLst>
            <pc:docMk/>
            <pc:sldMk cId="1732698309" sldId="258"/>
            <ac:spMk id="2" creationId="{00000000-0000-0000-0000-000000000000}"/>
          </ac:spMkLst>
        </pc:spChg>
        <pc:spChg chg="mod">
          <ac:chgData name="Andrija Milosavljevic" userId="011acb6d-6623-4d65-9934-97ea229dc2f8" providerId="ADAL" clId="{8D0E9BF7-2E2C-41B5-9647-C6791AE007F6}" dt="2023-03-12T12:38:59.518" v="4941" actId="255"/>
          <ac:spMkLst>
            <pc:docMk/>
            <pc:sldMk cId="1732698309" sldId="258"/>
            <ac:spMk id="3" creationId="{00000000-0000-0000-0000-000000000000}"/>
          </ac:spMkLst>
        </pc:spChg>
      </pc:sldChg>
      <pc:sldChg chg="modSp del mod">
        <pc:chgData name="Andrija Milosavljevic" userId="011acb6d-6623-4d65-9934-97ea229dc2f8" providerId="ADAL" clId="{8D0E9BF7-2E2C-41B5-9647-C6791AE007F6}" dt="2023-03-12T12:28:57.343" v="4828" actId="47"/>
        <pc:sldMkLst>
          <pc:docMk/>
          <pc:sldMk cId="1440355687" sldId="260"/>
        </pc:sldMkLst>
        <pc:spChg chg="mod">
          <ac:chgData name="Andrija Milosavljevic" userId="011acb6d-6623-4d65-9934-97ea229dc2f8" providerId="ADAL" clId="{8D0E9BF7-2E2C-41B5-9647-C6791AE007F6}" dt="2023-03-11T18:56:10.494" v="740" actId="255"/>
          <ac:spMkLst>
            <pc:docMk/>
            <pc:sldMk cId="1440355687" sldId="260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D0E9BF7-2E2C-41B5-9647-C6791AE007F6}" dt="2023-03-11T19:52:00.426" v="1963" actId="20577"/>
          <ac:spMkLst>
            <pc:docMk/>
            <pc:sldMk cId="1440355687" sldId="260"/>
            <ac:spMk id="14" creationId="{00000000-0000-0000-0000-000000000000}"/>
          </ac:spMkLst>
        </pc:spChg>
      </pc:sldChg>
      <pc:sldChg chg="modSp del mod">
        <pc:chgData name="Andrija Milosavljevic" userId="011acb6d-6623-4d65-9934-97ea229dc2f8" providerId="ADAL" clId="{8D0E9BF7-2E2C-41B5-9647-C6791AE007F6}" dt="2023-03-12T12:38:17.085" v="4937" actId="47"/>
        <pc:sldMkLst>
          <pc:docMk/>
          <pc:sldMk cId="1848256825" sldId="261"/>
        </pc:sldMkLst>
        <pc:spChg chg="mod">
          <ac:chgData name="Andrija Milosavljevic" userId="011acb6d-6623-4d65-9934-97ea229dc2f8" providerId="ADAL" clId="{8D0E9BF7-2E2C-41B5-9647-C6791AE007F6}" dt="2023-03-12T12:07:59.769" v="4385" actId="20577"/>
          <ac:spMkLst>
            <pc:docMk/>
            <pc:sldMk cId="1848256825" sldId="261"/>
            <ac:spMk id="2" creationId="{00000000-0000-0000-0000-000000000000}"/>
          </ac:spMkLst>
        </pc:spChg>
      </pc:sldChg>
      <pc:sldChg chg="addSp delSp modSp mod modClrScheme chgLayout">
        <pc:chgData name="Andrija Milosavljevic" userId="011acb6d-6623-4d65-9934-97ea229dc2f8" providerId="ADAL" clId="{8D0E9BF7-2E2C-41B5-9647-C6791AE007F6}" dt="2023-03-12T12:41:35.069" v="5002" actId="255"/>
        <pc:sldMkLst>
          <pc:docMk/>
          <pc:sldMk cId="880705590" sldId="262"/>
        </pc:sldMkLst>
        <pc:spChg chg="mod ord">
          <ac:chgData name="Andrija Milosavljevic" userId="011acb6d-6623-4d65-9934-97ea229dc2f8" providerId="ADAL" clId="{8D0E9BF7-2E2C-41B5-9647-C6791AE007F6}" dt="2023-03-12T12:40:06.911" v="4957" actId="700"/>
          <ac:spMkLst>
            <pc:docMk/>
            <pc:sldMk cId="880705590" sldId="262"/>
            <ac:spMk id="2" creationId="{00000000-0000-0000-0000-000000000000}"/>
          </ac:spMkLst>
        </pc:spChg>
        <pc:spChg chg="del mod ord">
          <ac:chgData name="Andrija Milosavljevic" userId="011acb6d-6623-4d65-9934-97ea229dc2f8" providerId="ADAL" clId="{8D0E9BF7-2E2C-41B5-9647-C6791AE007F6}" dt="2023-03-12T12:40:11.011" v="4958" actId="478"/>
          <ac:spMkLst>
            <pc:docMk/>
            <pc:sldMk cId="880705590" sldId="262"/>
            <ac:spMk id="3" creationId="{00000000-0000-0000-0000-000000000000}"/>
          </ac:spMkLst>
        </pc:spChg>
        <pc:spChg chg="add mod">
          <ac:chgData name="Andrija Milosavljevic" userId="011acb6d-6623-4d65-9934-97ea229dc2f8" providerId="ADAL" clId="{8D0E9BF7-2E2C-41B5-9647-C6791AE007F6}" dt="2023-03-12T12:41:35.069" v="5002" actId="255"/>
          <ac:spMkLst>
            <pc:docMk/>
            <pc:sldMk cId="880705590" sldId="262"/>
            <ac:spMk id="4" creationId="{B7AF3BD6-0C3D-A03C-A4D4-946A6FA9D2F5}"/>
          </ac:spMkLst>
        </pc:spChg>
        <pc:graphicFrameChg chg="del mod ord">
          <ac:chgData name="Andrija Milosavljevic" userId="011acb6d-6623-4d65-9934-97ea229dc2f8" providerId="ADAL" clId="{8D0E9BF7-2E2C-41B5-9647-C6791AE007F6}" dt="2023-03-12T12:40:12.412" v="4959" actId="478"/>
          <ac:graphicFrameMkLst>
            <pc:docMk/>
            <pc:sldMk cId="880705590" sldId="262"/>
            <ac:graphicFrameMk id="12" creationId="{00000000-0000-0000-0000-000000000000}"/>
          </ac:graphicFrameMkLst>
        </pc:graphicFrameChg>
      </pc:sldChg>
      <pc:sldChg chg="del">
        <pc:chgData name="Andrija Milosavljevic" userId="011acb6d-6623-4d65-9934-97ea229dc2f8" providerId="ADAL" clId="{8D0E9BF7-2E2C-41B5-9647-C6791AE007F6}" dt="2023-03-12T12:42:51.138" v="5003" actId="47"/>
        <pc:sldMkLst>
          <pc:docMk/>
          <pc:sldMk cId="2249699226" sldId="263"/>
        </pc:sldMkLst>
      </pc:sldChg>
      <pc:sldChg chg="del">
        <pc:chgData name="Andrija Milosavljevic" userId="011acb6d-6623-4d65-9934-97ea229dc2f8" providerId="ADAL" clId="{8D0E9BF7-2E2C-41B5-9647-C6791AE007F6}" dt="2023-03-12T12:42:51.138" v="5003" actId="47"/>
        <pc:sldMkLst>
          <pc:docMk/>
          <pc:sldMk cId="3240797513" sldId="264"/>
        </pc:sldMkLst>
      </pc:sldChg>
      <pc:sldChg chg="del">
        <pc:chgData name="Andrija Milosavljevic" userId="011acb6d-6623-4d65-9934-97ea229dc2f8" providerId="ADAL" clId="{8D0E9BF7-2E2C-41B5-9647-C6791AE007F6}" dt="2023-03-12T12:42:51.138" v="5003" actId="47"/>
        <pc:sldMkLst>
          <pc:docMk/>
          <pc:sldMk cId="888304381" sldId="265"/>
        </pc:sldMkLst>
      </pc:sldChg>
      <pc:sldChg chg="del">
        <pc:chgData name="Andrija Milosavljevic" userId="011acb6d-6623-4d65-9934-97ea229dc2f8" providerId="ADAL" clId="{8D0E9BF7-2E2C-41B5-9647-C6791AE007F6}" dt="2023-03-12T12:42:51.138" v="5003" actId="47"/>
        <pc:sldMkLst>
          <pc:docMk/>
          <pc:sldMk cId="2902466307" sldId="266"/>
        </pc:sldMkLst>
      </pc:sldChg>
      <pc:sldChg chg="del">
        <pc:chgData name="Andrija Milosavljevic" userId="011acb6d-6623-4d65-9934-97ea229dc2f8" providerId="ADAL" clId="{8D0E9BF7-2E2C-41B5-9647-C6791AE007F6}" dt="2023-03-12T12:42:51.138" v="5003" actId="47"/>
        <pc:sldMkLst>
          <pc:docMk/>
          <pc:sldMk cId="3350644395" sldId="267"/>
        </pc:sldMkLst>
      </pc:sldChg>
      <pc:sldChg chg="del">
        <pc:chgData name="Andrija Milosavljevic" userId="011acb6d-6623-4d65-9934-97ea229dc2f8" providerId="ADAL" clId="{8D0E9BF7-2E2C-41B5-9647-C6791AE007F6}" dt="2023-03-12T12:42:51.138" v="5003" actId="47"/>
        <pc:sldMkLst>
          <pc:docMk/>
          <pc:sldMk cId="1457430339" sldId="268"/>
        </pc:sldMkLst>
      </pc:sldChg>
      <pc:sldChg chg="del">
        <pc:chgData name="Andrija Milosavljevic" userId="011acb6d-6623-4d65-9934-97ea229dc2f8" providerId="ADAL" clId="{8D0E9BF7-2E2C-41B5-9647-C6791AE007F6}" dt="2023-03-12T12:42:51.138" v="5003" actId="47"/>
        <pc:sldMkLst>
          <pc:docMk/>
          <pc:sldMk cId="3734198996" sldId="269"/>
        </pc:sldMkLst>
      </pc:sldChg>
      <pc:sldChg chg="modSp add mod">
        <pc:chgData name="Andrija Milosavljevic" userId="011acb6d-6623-4d65-9934-97ea229dc2f8" providerId="ADAL" clId="{8D0E9BF7-2E2C-41B5-9647-C6791AE007F6}" dt="2023-03-12T11:25:43.300" v="3214" actId="20577"/>
        <pc:sldMkLst>
          <pc:docMk/>
          <pc:sldMk cId="1178479950" sldId="270"/>
        </pc:sldMkLst>
        <pc:spChg chg="mod">
          <ac:chgData name="Andrija Milosavljevic" userId="011acb6d-6623-4d65-9934-97ea229dc2f8" providerId="ADAL" clId="{8D0E9BF7-2E2C-41B5-9647-C6791AE007F6}" dt="2023-03-12T11:25:43.300" v="3214" actId="20577"/>
          <ac:spMkLst>
            <pc:docMk/>
            <pc:sldMk cId="1178479950" sldId="270"/>
            <ac:spMk id="14" creationId="{00000000-0000-0000-0000-000000000000}"/>
          </ac:spMkLst>
        </pc:spChg>
      </pc:sldChg>
      <pc:sldChg chg="modSp add mod">
        <pc:chgData name="Andrija Milosavljevic" userId="011acb6d-6623-4d65-9934-97ea229dc2f8" providerId="ADAL" clId="{8D0E9BF7-2E2C-41B5-9647-C6791AE007F6}" dt="2023-03-12T12:45:29.545" v="5025" actId="6549"/>
        <pc:sldMkLst>
          <pc:docMk/>
          <pc:sldMk cId="1408319064" sldId="271"/>
        </pc:sldMkLst>
        <pc:spChg chg="mod">
          <ac:chgData name="Andrija Milosavljevic" userId="011acb6d-6623-4d65-9934-97ea229dc2f8" providerId="ADAL" clId="{8D0E9BF7-2E2C-41B5-9647-C6791AE007F6}" dt="2023-03-11T19:13:27.556" v="1185" actId="20577"/>
          <ac:spMkLst>
            <pc:docMk/>
            <pc:sldMk cId="1408319064" sldId="271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D0E9BF7-2E2C-41B5-9647-C6791AE007F6}" dt="2023-03-12T12:45:29.545" v="5025" actId="6549"/>
          <ac:spMkLst>
            <pc:docMk/>
            <pc:sldMk cId="1408319064" sldId="271"/>
            <ac:spMk id="14" creationId="{00000000-0000-0000-0000-000000000000}"/>
          </ac:spMkLst>
        </pc:spChg>
      </pc:sldChg>
      <pc:sldChg chg="addSp delSp modSp add mod modClrScheme chgLayout">
        <pc:chgData name="Andrija Milosavljevic" userId="011acb6d-6623-4d65-9934-97ea229dc2f8" providerId="ADAL" clId="{8D0E9BF7-2E2C-41B5-9647-C6791AE007F6}" dt="2023-03-12T12:31:23.565" v="4867" actId="20577"/>
        <pc:sldMkLst>
          <pc:docMk/>
          <pc:sldMk cId="4017837982" sldId="272"/>
        </pc:sldMkLst>
        <pc:spChg chg="add mod ord">
          <ac:chgData name="Andrija Milosavljevic" userId="011acb6d-6623-4d65-9934-97ea229dc2f8" providerId="ADAL" clId="{8D0E9BF7-2E2C-41B5-9647-C6791AE007F6}" dt="2023-03-12T10:51:46.971" v="2481" actId="1076"/>
          <ac:spMkLst>
            <pc:docMk/>
            <pc:sldMk cId="4017837982" sldId="272"/>
            <ac:spMk id="2" creationId="{62BB03D7-7813-B8DC-D348-56201157690E}"/>
          </ac:spMkLst>
        </pc:spChg>
        <pc:spChg chg="add mod ord">
          <ac:chgData name="Andrija Milosavljevic" userId="011acb6d-6623-4d65-9934-97ea229dc2f8" providerId="ADAL" clId="{8D0E9BF7-2E2C-41B5-9647-C6791AE007F6}" dt="2023-03-12T10:50:19.731" v="2423" actId="27636"/>
          <ac:spMkLst>
            <pc:docMk/>
            <pc:sldMk cId="4017837982" sldId="272"/>
            <ac:spMk id="3" creationId="{337C1D7A-13E3-F1F1-F1DA-F0F6B66FDF7A}"/>
          </ac:spMkLst>
        </pc:spChg>
        <pc:spChg chg="add del mod ord">
          <ac:chgData name="Andrija Milosavljevic" userId="011acb6d-6623-4d65-9934-97ea229dc2f8" providerId="ADAL" clId="{8D0E9BF7-2E2C-41B5-9647-C6791AE007F6}" dt="2023-03-12T10:31:16.032" v="2106"/>
          <ac:spMkLst>
            <pc:docMk/>
            <pc:sldMk cId="4017837982" sldId="272"/>
            <ac:spMk id="4" creationId="{201BD5BA-24FE-8327-DF9F-61B770B992D2}"/>
          </ac:spMkLst>
        </pc:spChg>
        <pc:spChg chg="add mod">
          <ac:chgData name="Andrija Milosavljevic" userId="011acb6d-6623-4d65-9934-97ea229dc2f8" providerId="ADAL" clId="{8D0E9BF7-2E2C-41B5-9647-C6791AE007F6}" dt="2023-03-12T12:31:23.565" v="4867" actId="20577"/>
          <ac:spMkLst>
            <pc:docMk/>
            <pc:sldMk cId="4017837982" sldId="272"/>
            <ac:spMk id="7" creationId="{B9240494-23A0-E2A4-B117-37255E1BA289}"/>
          </ac:spMkLst>
        </pc:spChg>
        <pc:spChg chg="mod ord">
          <ac:chgData name="Andrija Milosavljevic" userId="011acb6d-6623-4d65-9934-97ea229dc2f8" providerId="ADAL" clId="{8D0E9BF7-2E2C-41B5-9647-C6791AE007F6}" dt="2023-03-11T19:53:07.602" v="1974" actId="700"/>
          <ac:spMkLst>
            <pc:docMk/>
            <pc:sldMk cId="4017837982" sldId="272"/>
            <ac:spMk id="13" creationId="{00000000-0000-0000-0000-000000000000}"/>
          </ac:spMkLst>
        </pc:spChg>
        <pc:spChg chg="mod ord">
          <ac:chgData name="Andrija Milosavljevic" userId="011acb6d-6623-4d65-9934-97ea229dc2f8" providerId="ADAL" clId="{8D0E9BF7-2E2C-41B5-9647-C6791AE007F6}" dt="2023-03-12T11:39:37.097" v="3657" actId="114"/>
          <ac:spMkLst>
            <pc:docMk/>
            <pc:sldMk cId="4017837982" sldId="272"/>
            <ac:spMk id="14" creationId="{00000000-0000-0000-0000-000000000000}"/>
          </ac:spMkLst>
        </pc:spChg>
        <pc:picChg chg="add mod">
          <ac:chgData name="Andrija Milosavljevic" userId="011acb6d-6623-4d65-9934-97ea229dc2f8" providerId="ADAL" clId="{8D0E9BF7-2E2C-41B5-9647-C6791AE007F6}" dt="2023-03-12T12:29:52.644" v="4843" actId="1036"/>
          <ac:picMkLst>
            <pc:docMk/>
            <pc:sldMk cId="4017837982" sldId="272"/>
            <ac:picMk id="6" creationId="{011A6917-E790-F332-9F0C-3770B62215C8}"/>
          </ac:picMkLst>
        </pc:picChg>
        <pc:picChg chg="add mod">
          <ac:chgData name="Andrija Milosavljevic" userId="011acb6d-6623-4d65-9934-97ea229dc2f8" providerId="ADAL" clId="{8D0E9BF7-2E2C-41B5-9647-C6791AE007F6}" dt="2023-03-12T12:29:45.357" v="4838" actId="1076"/>
          <ac:picMkLst>
            <pc:docMk/>
            <pc:sldMk cId="4017837982" sldId="272"/>
            <ac:picMk id="9" creationId="{3B5AE18E-CE64-1219-A1DE-FAD2D05FA412}"/>
          </ac:picMkLst>
        </pc:picChg>
        <pc:picChg chg="add del mod">
          <ac:chgData name="Andrija Milosavljevic" userId="011acb6d-6623-4d65-9934-97ea229dc2f8" providerId="ADAL" clId="{8D0E9BF7-2E2C-41B5-9647-C6791AE007F6}" dt="2023-03-12T10:54:07.329" v="2496" actId="478"/>
          <ac:picMkLst>
            <pc:docMk/>
            <pc:sldMk cId="4017837982" sldId="272"/>
            <ac:picMk id="11" creationId="{1AD5EE0F-1DBE-80C9-53DC-4437385B0BB4}"/>
          </ac:picMkLst>
        </pc:picChg>
        <pc:picChg chg="add mod">
          <ac:chgData name="Andrija Milosavljevic" userId="011acb6d-6623-4d65-9934-97ea229dc2f8" providerId="ADAL" clId="{8D0E9BF7-2E2C-41B5-9647-C6791AE007F6}" dt="2023-03-12T12:29:54.277" v="4844" actId="1076"/>
          <ac:picMkLst>
            <pc:docMk/>
            <pc:sldMk cId="4017837982" sldId="272"/>
            <ac:picMk id="15" creationId="{9F6149EC-E4EA-675E-E21A-61C5C5164993}"/>
          </ac:picMkLst>
        </pc:picChg>
      </pc:sldChg>
      <pc:sldChg chg="addSp delSp modSp add mod">
        <pc:chgData name="Andrija Milosavljevic" userId="011acb6d-6623-4d65-9934-97ea229dc2f8" providerId="ADAL" clId="{8D0E9BF7-2E2C-41B5-9647-C6791AE007F6}" dt="2023-03-12T12:31:53.709" v="4869" actId="948"/>
        <pc:sldMkLst>
          <pc:docMk/>
          <pc:sldMk cId="2093228549" sldId="273"/>
        </pc:sldMkLst>
        <pc:spChg chg="add mod">
          <ac:chgData name="Andrija Milosavljevic" userId="011acb6d-6623-4d65-9934-97ea229dc2f8" providerId="ADAL" clId="{8D0E9BF7-2E2C-41B5-9647-C6791AE007F6}" dt="2023-03-12T11:07:47.070" v="2838" actId="1076"/>
          <ac:spMkLst>
            <pc:docMk/>
            <pc:sldMk cId="2093228549" sldId="273"/>
            <ac:spMk id="8" creationId="{87E20BC4-4A79-FA9C-5918-CE09A21746A2}"/>
          </ac:spMkLst>
        </pc:spChg>
        <pc:spChg chg="add del mod">
          <ac:chgData name="Andrija Milosavljevic" userId="011acb6d-6623-4d65-9934-97ea229dc2f8" providerId="ADAL" clId="{8D0E9BF7-2E2C-41B5-9647-C6791AE007F6}" dt="2023-03-12T11:11:01.274" v="2869" actId="478"/>
          <ac:spMkLst>
            <pc:docMk/>
            <pc:sldMk cId="2093228549" sldId="273"/>
            <ac:spMk id="9" creationId="{3ACB3FB7-72D1-DEFC-0A53-BEF90977CE64}"/>
          </ac:spMkLst>
        </pc:spChg>
        <pc:spChg chg="add mod">
          <ac:chgData name="Andrija Milosavljevic" userId="011acb6d-6623-4d65-9934-97ea229dc2f8" providerId="ADAL" clId="{8D0E9BF7-2E2C-41B5-9647-C6791AE007F6}" dt="2023-03-12T11:11:05.916" v="2870" actId="1076"/>
          <ac:spMkLst>
            <pc:docMk/>
            <pc:sldMk cId="2093228549" sldId="273"/>
            <ac:spMk id="12" creationId="{FFC7A828-425C-5FF9-92D0-6FE759AD4D8F}"/>
          </ac:spMkLst>
        </pc:spChg>
        <pc:spChg chg="mod">
          <ac:chgData name="Andrija Milosavljevic" userId="011acb6d-6623-4d65-9934-97ea229dc2f8" providerId="ADAL" clId="{8D0E9BF7-2E2C-41B5-9647-C6791AE007F6}" dt="2023-03-12T12:31:53.709" v="4869" actId="948"/>
          <ac:spMkLst>
            <pc:docMk/>
            <pc:sldMk cId="2093228549" sldId="273"/>
            <ac:spMk id="14" creationId="{00000000-0000-0000-0000-000000000000}"/>
          </ac:spMkLst>
        </pc:spChg>
        <pc:picChg chg="add del mod">
          <ac:chgData name="Andrija Milosavljevic" userId="011acb6d-6623-4d65-9934-97ea229dc2f8" providerId="ADAL" clId="{8D0E9BF7-2E2C-41B5-9647-C6791AE007F6}" dt="2023-03-12T11:10:34.849" v="2862" actId="478"/>
          <ac:picMkLst>
            <pc:docMk/>
            <pc:sldMk cId="2093228549" sldId="273"/>
            <ac:picMk id="3" creationId="{89F30F8B-9E0A-AC01-3B9B-919526B3FFBC}"/>
          </ac:picMkLst>
        </pc:picChg>
        <pc:picChg chg="add mod modCrop">
          <ac:chgData name="Andrija Milosavljevic" userId="011acb6d-6623-4d65-9934-97ea229dc2f8" providerId="ADAL" clId="{8D0E9BF7-2E2C-41B5-9647-C6791AE007F6}" dt="2023-03-12T12:30:11.014" v="4845" actId="1440"/>
          <ac:picMkLst>
            <pc:docMk/>
            <pc:sldMk cId="2093228549" sldId="273"/>
            <ac:picMk id="5" creationId="{353D5E7A-D933-E70C-081A-98BC607DFA31}"/>
          </ac:picMkLst>
        </pc:picChg>
        <pc:picChg chg="add mod">
          <ac:chgData name="Andrija Milosavljevic" userId="011acb6d-6623-4d65-9934-97ea229dc2f8" providerId="ADAL" clId="{8D0E9BF7-2E2C-41B5-9647-C6791AE007F6}" dt="2023-03-12T12:30:13.084" v="4846" actId="1440"/>
          <ac:picMkLst>
            <pc:docMk/>
            <pc:sldMk cId="2093228549" sldId="273"/>
            <ac:picMk id="7" creationId="{BD2BEE77-BAEB-B3B3-C2F6-EE069DF7C5B1}"/>
          </ac:picMkLst>
        </pc:picChg>
        <pc:picChg chg="add mod">
          <ac:chgData name="Andrija Milosavljevic" userId="011acb6d-6623-4d65-9934-97ea229dc2f8" providerId="ADAL" clId="{8D0E9BF7-2E2C-41B5-9647-C6791AE007F6}" dt="2023-03-12T12:30:14.743" v="4847" actId="1440"/>
          <ac:picMkLst>
            <pc:docMk/>
            <pc:sldMk cId="2093228549" sldId="273"/>
            <ac:picMk id="11" creationId="{7D5AE642-9FEC-883F-B5FF-A64F0109BB69}"/>
          </ac:picMkLst>
        </pc:picChg>
      </pc:sldChg>
      <pc:sldChg chg="modSp add del mod">
        <pc:chgData name="Andrija Milosavljevic" userId="011acb6d-6623-4d65-9934-97ea229dc2f8" providerId="ADAL" clId="{8D0E9BF7-2E2C-41B5-9647-C6791AE007F6}" dt="2023-03-12T11:14:00.243" v="2871" actId="47"/>
        <pc:sldMkLst>
          <pc:docMk/>
          <pc:sldMk cId="68041664" sldId="274"/>
        </pc:sldMkLst>
        <pc:spChg chg="mod">
          <ac:chgData name="Andrija Milosavljevic" userId="011acb6d-6623-4d65-9934-97ea229dc2f8" providerId="ADAL" clId="{8D0E9BF7-2E2C-41B5-9647-C6791AE007F6}" dt="2023-03-11T19:30:16.843" v="1862"/>
          <ac:spMkLst>
            <pc:docMk/>
            <pc:sldMk cId="68041664" sldId="274"/>
            <ac:spMk id="14" creationId="{00000000-0000-0000-0000-000000000000}"/>
          </ac:spMkLst>
        </pc:spChg>
      </pc:sldChg>
      <pc:sldChg chg="addSp delSp modSp add mod ord">
        <pc:chgData name="Andrija Milosavljevic" userId="011acb6d-6623-4d65-9934-97ea229dc2f8" providerId="ADAL" clId="{8D0E9BF7-2E2C-41B5-9647-C6791AE007F6}" dt="2023-03-12T12:31:03.898" v="4861" actId="1076"/>
        <pc:sldMkLst>
          <pc:docMk/>
          <pc:sldMk cId="1551708601" sldId="274"/>
        </pc:sldMkLst>
        <pc:spChg chg="mod">
          <ac:chgData name="Andrija Milosavljevic" userId="011acb6d-6623-4d65-9934-97ea229dc2f8" providerId="ADAL" clId="{8D0E9BF7-2E2C-41B5-9647-C6791AE007F6}" dt="2023-03-12T11:15:42.382" v="2908" actId="20577"/>
          <ac:spMkLst>
            <pc:docMk/>
            <pc:sldMk cId="1551708601" sldId="274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D0E9BF7-2E2C-41B5-9647-C6791AE007F6}" dt="2023-03-12T12:30:57.791" v="4859" actId="20577"/>
          <ac:spMkLst>
            <pc:docMk/>
            <pc:sldMk cId="1551708601" sldId="274"/>
            <ac:spMk id="14" creationId="{00000000-0000-0000-0000-000000000000}"/>
          </ac:spMkLst>
        </pc:spChg>
        <pc:picChg chg="add mod">
          <ac:chgData name="Andrija Milosavljevic" userId="011acb6d-6623-4d65-9934-97ea229dc2f8" providerId="ADAL" clId="{8D0E9BF7-2E2C-41B5-9647-C6791AE007F6}" dt="2023-03-12T12:31:01.690" v="4860" actId="1076"/>
          <ac:picMkLst>
            <pc:docMk/>
            <pc:sldMk cId="1551708601" sldId="274"/>
            <ac:picMk id="3" creationId="{C29E5DCF-5F05-C8E2-960C-9EC95C94AD46}"/>
          </ac:picMkLst>
        </pc:picChg>
        <pc:picChg chg="add del mod modCrop">
          <ac:chgData name="Andrija Milosavljevic" userId="011acb6d-6623-4d65-9934-97ea229dc2f8" providerId="ADAL" clId="{8D0E9BF7-2E2C-41B5-9647-C6791AE007F6}" dt="2023-03-12T11:28:22.300" v="3303" actId="478"/>
          <ac:picMkLst>
            <pc:docMk/>
            <pc:sldMk cId="1551708601" sldId="274"/>
            <ac:picMk id="5" creationId="{BFEB4C93-10C7-10DC-B730-1032CE4DF13D}"/>
          </ac:picMkLst>
        </pc:picChg>
        <pc:picChg chg="add mod modCrop">
          <ac:chgData name="Andrija Milosavljevic" userId="011acb6d-6623-4d65-9934-97ea229dc2f8" providerId="ADAL" clId="{8D0E9BF7-2E2C-41B5-9647-C6791AE007F6}" dt="2023-03-12T12:31:03.898" v="4861" actId="1076"/>
          <ac:picMkLst>
            <pc:docMk/>
            <pc:sldMk cId="1551708601" sldId="274"/>
            <ac:picMk id="7" creationId="{75382448-7165-F614-1F45-70C5E2857ED8}"/>
          </ac:picMkLst>
        </pc:picChg>
      </pc:sldChg>
      <pc:sldChg chg="addSp delSp modSp add mod">
        <pc:chgData name="Andrija Milosavljevic" userId="011acb6d-6623-4d65-9934-97ea229dc2f8" providerId="ADAL" clId="{8D0E9BF7-2E2C-41B5-9647-C6791AE007F6}" dt="2023-03-12T12:39:30.726" v="4942" actId="1076"/>
        <pc:sldMkLst>
          <pc:docMk/>
          <pc:sldMk cId="2561092656" sldId="275"/>
        </pc:sldMkLst>
        <pc:spChg chg="mod">
          <ac:chgData name="Andrija Milosavljevic" userId="011acb6d-6623-4d65-9934-97ea229dc2f8" providerId="ADAL" clId="{8D0E9BF7-2E2C-41B5-9647-C6791AE007F6}" dt="2023-03-12T11:30:38.752" v="3335" actId="20577"/>
          <ac:spMkLst>
            <pc:docMk/>
            <pc:sldMk cId="2561092656" sldId="275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D0E9BF7-2E2C-41B5-9647-C6791AE007F6}" dt="2023-03-12T11:42:00.014" v="3753" actId="20577"/>
          <ac:spMkLst>
            <pc:docMk/>
            <pc:sldMk cId="2561092656" sldId="275"/>
            <ac:spMk id="14" creationId="{00000000-0000-0000-0000-000000000000}"/>
          </ac:spMkLst>
        </pc:spChg>
        <pc:picChg chg="del">
          <ac:chgData name="Andrija Milosavljevic" userId="011acb6d-6623-4d65-9934-97ea229dc2f8" providerId="ADAL" clId="{8D0E9BF7-2E2C-41B5-9647-C6791AE007F6}" dt="2023-03-12T11:34:44.717" v="3430" actId="478"/>
          <ac:picMkLst>
            <pc:docMk/>
            <pc:sldMk cId="2561092656" sldId="275"/>
            <ac:picMk id="3" creationId="{C29E5DCF-5F05-C8E2-960C-9EC95C94AD46}"/>
          </ac:picMkLst>
        </pc:picChg>
        <pc:picChg chg="add mod">
          <ac:chgData name="Andrija Milosavljevic" userId="011acb6d-6623-4d65-9934-97ea229dc2f8" providerId="ADAL" clId="{8D0E9BF7-2E2C-41B5-9647-C6791AE007F6}" dt="2023-03-12T12:39:30.726" v="4942" actId="1076"/>
          <ac:picMkLst>
            <pc:docMk/>
            <pc:sldMk cId="2561092656" sldId="275"/>
            <ac:picMk id="4" creationId="{AE327257-B0C3-1CF9-BF0A-CA6E33A1E03A}"/>
          </ac:picMkLst>
        </pc:picChg>
        <pc:picChg chg="del">
          <ac:chgData name="Andrija Milosavljevic" userId="011acb6d-6623-4d65-9934-97ea229dc2f8" providerId="ADAL" clId="{8D0E9BF7-2E2C-41B5-9647-C6791AE007F6}" dt="2023-03-12T11:34:45.474" v="3431" actId="478"/>
          <ac:picMkLst>
            <pc:docMk/>
            <pc:sldMk cId="2561092656" sldId="275"/>
            <ac:picMk id="7" creationId="{75382448-7165-F614-1F45-70C5E2857ED8}"/>
          </ac:picMkLst>
        </pc:picChg>
      </pc:sldChg>
      <pc:sldChg chg="addSp delSp modSp add mod">
        <pc:chgData name="Andrija Milosavljevic" userId="011acb6d-6623-4d65-9934-97ea229dc2f8" providerId="ADAL" clId="{8D0E9BF7-2E2C-41B5-9647-C6791AE007F6}" dt="2023-03-12T12:39:41.246" v="4955" actId="1035"/>
        <pc:sldMkLst>
          <pc:docMk/>
          <pc:sldMk cId="3578970494" sldId="276"/>
        </pc:sldMkLst>
        <pc:spChg chg="add mod">
          <ac:chgData name="Andrija Milosavljevic" userId="011acb6d-6623-4d65-9934-97ea229dc2f8" providerId="ADAL" clId="{8D0E9BF7-2E2C-41B5-9647-C6791AE007F6}" dt="2023-03-12T12:39:41.246" v="4955" actId="1035"/>
          <ac:spMkLst>
            <pc:docMk/>
            <pc:sldMk cId="3578970494" sldId="276"/>
            <ac:spMk id="11" creationId="{1C150AA3-9575-12AC-909F-2671201E0ABD}"/>
          </ac:spMkLst>
        </pc:spChg>
        <pc:spChg chg="add mod">
          <ac:chgData name="Andrija Milosavljevic" userId="011acb6d-6623-4d65-9934-97ea229dc2f8" providerId="ADAL" clId="{8D0E9BF7-2E2C-41B5-9647-C6791AE007F6}" dt="2023-03-12T12:39:41.246" v="4955" actId="1035"/>
          <ac:spMkLst>
            <pc:docMk/>
            <pc:sldMk cId="3578970494" sldId="276"/>
            <ac:spMk id="12" creationId="{3A5F4D24-48F8-2103-D2D4-0A64A13C416A}"/>
          </ac:spMkLst>
        </pc:spChg>
        <pc:spChg chg="mod">
          <ac:chgData name="Andrija Milosavljevic" userId="011acb6d-6623-4d65-9934-97ea229dc2f8" providerId="ADAL" clId="{8D0E9BF7-2E2C-41B5-9647-C6791AE007F6}" dt="2023-03-12T11:43:57.771" v="3758" actId="20577"/>
          <ac:spMkLst>
            <pc:docMk/>
            <pc:sldMk cId="3578970494" sldId="276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D0E9BF7-2E2C-41B5-9647-C6791AE007F6}" dt="2023-03-12T12:32:40.599" v="4872" actId="1076"/>
          <ac:spMkLst>
            <pc:docMk/>
            <pc:sldMk cId="3578970494" sldId="276"/>
            <ac:spMk id="14" creationId="{00000000-0000-0000-0000-000000000000}"/>
          </ac:spMkLst>
        </pc:spChg>
        <pc:picChg chg="add mod">
          <ac:chgData name="Andrija Milosavljevic" userId="011acb6d-6623-4d65-9934-97ea229dc2f8" providerId="ADAL" clId="{8D0E9BF7-2E2C-41B5-9647-C6791AE007F6}" dt="2023-03-12T12:39:41.246" v="4955" actId="1035"/>
          <ac:picMkLst>
            <pc:docMk/>
            <pc:sldMk cId="3578970494" sldId="276"/>
            <ac:picMk id="3" creationId="{3B96B898-FDCA-FEC9-3A07-51EF5D178A2C}"/>
          </ac:picMkLst>
        </pc:picChg>
        <pc:picChg chg="del">
          <ac:chgData name="Andrija Milosavljevic" userId="011acb6d-6623-4d65-9934-97ea229dc2f8" providerId="ADAL" clId="{8D0E9BF7-2E2C-41B5-9647-C6791AE007F6}" dt="2023-03-12T11:46:15.865" v="3759" actId="478"/>
          <ac:picMkLst>
            <pc:docMk/>
            <pc:sldMk cId="3578970494" sldId="276"/>
            <ac:picMk id="4" creationId="{AE327257-B0C3-1CF9-BF0A-CA6E33A1E03A}"/>
          </ac:picMkLst>
        </pc:picChg>
        <pc:picChg chg="add del mod">
          <ac:chgData name="Andrija Milosavljevic" userId="011acb6d-6623-4d65-9934-97ea229dc2f8" providerId="ADAL" clId="{8D0E9BF7-2E2C-41B5-9647-C6791AE007F6}" dt="2023-03-12T11:59:44.602" v="4244" actId="478"/>
          <ac:picMkLst>
            <pc:docMk/>
            <pc:sldMk cId="3578970494" sldId="276"/>
            <ac:picMk id="6" creationId="{DF97997F-A0BF-9D3E-1A74-34FC6B75579B}"/>
          </ac:picMkLst>
        </pc:picChg>
        <pc:picChg chg="add mod">
          <ac:chgData name="Andrija Milosavljevic" userId="011acb6d-6623-4d65-9934-97ea229dc2f8" providerId="ADAL" clId="{8D0E9BF7-2E2C-41B5-9647-C6791AE007F6}" dt="2023-03-12T12:39:41.246" v="4955" actId="1035"/>
          <ac:picMkLst>
            <pc:docMk/>
            <pc:sldMk cId="3578970494" sldId="276"/>
            <ac:picMk id="8" creationId="{A385796A-BFF4-339C-D6F0-ADA87B1B2C3C}"/>
          </ac:picMkLst>
        </pc:picChg>
        <pc:picChg chg="add mod">
          <ac:chgData name="Andrija Milosavljevic" userId="011acb6d-6623-4d65-9934-97ea229dc2f8" providerId="ADAL" clId="{8D0E9BF7-2E2C-41B5-9647-C6791AE007F6}" dt="2023-03-12T12:39:41.246" v="4955" actId="1035"/>
          <ac:picMkLst>
            <pc:docMk/>
            <pc:sldMk cId="3578970494" sldId="276"/>
            <ac:picMk id="10" creationId="{8602C840-C26E-D684-DBA6-627C79DD0E26}"/>
          </ac:picMkLst>
        </pc:picChg>
      </pc:sldChg>
      <pc:sldChg chg="addSp delSp modSp add mod">
        <pc:chgData name="Andrija Milosavljevic" userId="011acb6d-6623-4d65-9934-97ea229dc2f8" providerId="ADAL" clId="{8D0E9BF7-2E2C-41B5-9647-C6791AE007F6}" dt="2023-03-12T12:39:45.331" v="4956" actId="1036"/>
        <pc:sldMkLst>
          <pc:docMk/>
          <pc:sldMk cId="1067556209" sldId="277"/>
        </pc:sldMkLst>
        <pc:spChg chg="del">
          <ac:chgData name="Andrija Milosavljevic" userId="011acb6d-6623-4d65-9934-97ea229dc2f8" providerId="ADAL" clId="{8D0E9BF7-2E2C-41B5-9647-C6791AE007F6}" dt="2023-03-12T12:03:28.656" v="4354" actId="478"/>
          <ac:spMkLst>
            <pc:docMk/>
            <pc:sldMk cId="1067556209" sldId="277"/>
            <ac:spMk id="11" creationId="{1C150AA3-9575-12AC-909F-2671201E0ABD}"/>
          </ac:spMkLst>
        </pc:spChg>
        <pc:spChg chg="del">
          <ac:chgData name="Andrija Milosavljevic" userId="011acb6d-6623-4d65-9934-97ea229dc2f8" providerId="ADAL" clId="{8D0E9BF7-2E2C-41B5-9647-C6791AE007F6}" dt="2023-03-12T12:03:27.832" v="4353" actId="478"/>
          <ac:spMkLst>
            <pc:docMk/>
            <pc:sldMk cId="1067556209" sldId="277"/>
            <ac:spMk id="12" creationId="{3A5F4D24-48F8-2103-D2D4-0A64A13C416A}"/>
          </ac:spMkLst>
        </pc:spChg>
        <pc:spChg chg="mod">
          <ac:chgData name="Andrija Milosavljevic" userId="011acb6d-6623-4d65-9934-97ea229dc2f8" providerId="ADAL" clId="{8D0E9BF7-2E2C-41B5-9647-C6791AE007F6}" dt="2023-03-12T12:06:46.046" v="4376" actId="1076"/>
          <ac:spMkLst>
            <pc:docMk/>
            <pc:sldMk cId="1067556209" sldId="277"/>
            <ac:spMk id="14" creationId="{00000000-0000-0000-0000-000000000000}"/>
          </ac:spMkLst>
        </pc:spChg>
        <pc:picChg chg="del">
          <ac:chgData name="Andrija Milosavljevic" userId="011acb6d-6623-4d65-9934-97ea229dc2f8" providerId="ADAL" clId="{8D0E9BF7-2E2C-41B5-9647-C6791AE007F6}" dt="2023-03-12T12:03:26.164" v="4350" actId="478"/>
          <ac:picMkLst>
            <pc:docMk/>
            <pc:sldMk cId="1067556209" sldId="277"/>
            <ac:picMk id="3" creationId="{3B96B898-FDCA-FEC9-3A07-51EF5D178A2C}"/>
          </ac:picMkLst>
        </pc:picChg>
        <pc:picChg chg="add mod">
          <ac:chgData name="Andrija Milosavljevic" userId="011acb6d-6623-4d65-9934-97ea229dc2f8" providerId="ADAL" clId="{8D0E9BF7-2E2C-41B5-9647-C6791AE007F6}" dt="2023-03-12T12:39:45.331" v="4956" actId="1036"/>
          <ac:picMkLst>
            <pc:docMk/>
            <pc:sldMk cId="1067556209" sldId="277"/>
            <ac:picMk id="4" creationId="{F87D3E99-FF49-B65A-E152-40406527B1EC}"/>
          </ac:picMkLst>
        </pc:picChg>
        <pc:picChg chg="del">
          <ac:chgData name="Andrija Milosavljevic" userId="011acb6d-6623-4d65-9934-97ea229dc2f8" providerId="ADAL" clId="{8D0E9BF7-2E2C-41B5-9647-C6791AE007F6}" dt="2023-03-12T12:03:26.969" v="4352" actId="478"/>
          <ac:picMkLst>
            <pc:docMk/>
            <pc:sldMk cId="1067556209" sldId="277"/>
            <ac:picMk id="8" creationId="{A385796A-BFF4-339C-D6F0-ADA87B1B2C3C}"/>
          </ac:picMkLst>
        </pc:picChg>
        <pc:picChg chg="del">
          <ac:chgData name="Andrija Milosavljevic" userId="011acb6d-6623-4d65-9934-97ea229dc2f8" providerId="ADAL" clId="{8D0E9BF7-2E2C-41B5-9647-C6791AE007F6}" dt="2023-03-12T12:03:26.635" v="4351" actId="478"/>
          <ac:picMkLst>
            <pc:docMk/>
            <pc:sldMk cId="1067556209" sldId="277"/>
            <ac:picMk id="10" creationId="{8602C840-C26E-D684-DBA6-627C79DD0E26}"/>
          </ac:picMkLst>
        </pc:picChg>
      </pc:sldChg>
      <pc:sldChg chg="addSp delSp modSp add mod">
        <pc:chgData name="Andrija Milosavljevic" userId="011acb6d-6623-4d65-9934-97ea229dc2f8" providerId="ADAL" clId="{8D0E9BF7-2E2C-41B5-9647-C6791AE007F6}" dt="2023-03-12T12:34:25.598" v="4889" actId="1440"/>
        <pc:sldMkLst>
          <pc:docMk/>
          <pc:sldMk cId="2157845811" sldId="278"/>
        </pc:sldMkLst>
        <pc:spChg chg="mod">
          <ac:chgData name="Andrija Milosavljevic" userId="011acb6d-6623-4d65-9934-97ea229dc2f8" providerId="ADAL" clId="{8D0E9BF7-2E2C-41B5-9647-C6791AE007F6}" dt="2023-03-12T12:08:09.824" v="4408" actId="20577"/>
          <ac:spMkLst>
            <pc:docMk/>
            <pc:sldMk cId="2157845811" sldId="278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D0E9BF7-2E2C-41B5-9647-C6791AE007F6}" dt="2023-03-12T12:11:03.788" v="4480" actId="20577"/>
          <ac:spMkLst>
            <pc:docMk/>
            <pc:sldMk cId="2157845811" sldId="278"/>
            <ac:spMk id="14" creationId="{00000000-0000-0000-0000-000000000000}"/>
          </ac:spMkLst>
        </pc:spChg>
        <pc:picChg chg="add mod">
          <ac:chgData name="Andrija Milosavljevic" userId="011acb6d-6623-4d65-9934-97ea229dc2f8" providerId="ADAL" clId="{8D0E9BF7-2E2C-41B5-9647-C6791AE007F6}" dt="2023-03-12T12:34:23.893" v="4888" actId="1440"/>
          <ac:picMkLst>
            <pc:docMk/>
            <pc:sldMk cId="2157845811" sldId="278"/>
            <ac:picMk id="3" creationId="{A1F59AD6-9255-AB97-5DE0-6B36CD596764}"/>
          </ac:picMkLst>
        </pc:picChg>
        <pc:picChg chg="del">
          <ac:chgData name="Andrija Milosavljevic" userId="011acb6d-6623-4d65-9934-97ea229dc2f8" providerId="ADAL" clId="{8D0E9BF7-2E2C-41B5-9647-C6791AE007F6}" dt="2023-03-12T12:08:11.907" v="4409" actId="478"/>
          <ac:picMkLst>
            <pc:docMk/>
            <pc:sldMk cId="2157845811" sldId="278"/>
            <ac:picMk id="4" creationId="{F87D3E99-FF49-B65A-E152-40406527B1EC}"/>
          </ac:picMkLst>
        </pc:picChg>
        <pc:picChg chg="add mod">
          <ac:chgData name="Andrija Milosavljevic" userId="011acb6d-6623-4d65-9934-97ea229dc2f8" providerId="ADAL" clId="{8D0E9BF7-2E2C-41B5-9647-C6791AE007F6}" dt="2023-03-12T12:34:25.598" v="4889" actId="1440"/>
          <ac:picMkLst>
            <pc:docMk/>
            <pc:sldMk cId="2157845811" sldId="278"/>
            <ac:picMk id="6" creationId="{212EECC3-350C-9FFC-2ACC-8DE462E34995}"/>
          </ac:picMkLst>
        </pc:picChg>
      </pc:sldChg>
      <pc:sldChg chg="addSp delSp modSp add mod">
        <pc:chgData name="Andrija Milosavljevic" userId="011acb6d-6623-4d65-9934-97ea229dc2f8" providerId="ADAL" clId="{8D0E9BF7-2E2C-41B5-9647-C6791AE007F6}" dt="2023-03-12T12:34:59.530" v="4892" actId="1076"/>
        <pc:sldMkLst>
          <pc:docMk/>
          <pc:sldMk cId="4120667898" sldId="279"/>
        </pc:sldMkLst>
        <pc:spChg chg="mod">
          <ac:chgData name="Andrija Milosavljevic" userId="011acb6d-6623-4d65-9934-97ea229dc2f8" providerId="ADAL" clId="{8D0E9BF7-2E2C-41B5-9647-C6791AE007F6}" dt="2023-03-12T12:12:39.093" v="4512" actId="20577"/>
          <ac:spMkLst>
            <pc:docMk/>
            <pc:sldMk cId="4120667898" sldId="279"/>
            <ac:spMk id="14" creationId="{00000000-0000-0000-0000-000000000000}"/>
          </ac:spMkLst>
        </pc:spChg>
        <pc:picChg chg="del">
          <ac:chgData name="Andrija Milosavljevic" userId="011acb6d-6623-4d65-9934-97ea229dc2f8" providerId="ADAL" clId="{8D0E9BF7-2E2C-41B5-9647-C6791AE007F6}" dt="2023-03-12T12:12:16.829" v="4499" actId="478"/>
          <ac:picMkLst>
            <pc:docMk/>
            <pc:sldMk cId="4120667898" sldId="279"/>
            <ac:picMk id="3" creationId="{A1F59AD6-9255-AB97-5DE0-6B36CD596764}"/>
          </ac:picMkLst>
        </pc:picChg>
        <pc:picChg chg="add mod">
          <ac:chgData name="Andrija Milosavljevic" userId="011acb6d-6623-4d65-9934-97ea229dc2f8" providerId="ADAL" clId="{8D0E9BF7-2E2C-41B5-9647-C6791AE007F6}" dt="2023-03-12T12:34:59.530" v="4892" actId="1076"/>
          <ac:picMkLst>
            <pc:docMk/>
            <pc:sldMk cId="4120667898" sldId="279"/>
            <ac:picMk id="4" creationId="{CBE3D18A-4C8F-132A-8BB6-49081CA13037}"/>
          </ac:picMkLst>
        </pc:picChg>
        <pc:picChg chg="del">
          <ac:chgData name="Andrija Milosavljevic" userId="011acb6d-6623-4d65-9934-97ea229dc2f8" providerId="ADAL" clId="{8D0E9BF7-2E2C-41B5-9647-C6791AE007F6}" dt="2023-03-12T12:12:18.003" v="4500" actId="478"/>
          <ac:picMkLst>
            <pc:docMk/>
            <pc:sldMk cId="4120667898" sldId="279"/>
            <ac:picMk id="6" creationId="{212EECC3-350C-9FFC-2ACC-8DE462E34995}"/>
          </ac:picMkLst>
        </pc:picChg>
        <pc:picChg chg="add del mod">
          <ac:chgData name="Andrija Milosavljevic" userId="011acb6d-6623-4d65-9934-97ea229dc2f8" providerId="ADAL" clId="{8D0E9BF7-2E2C-41B5-9647-C6791AE007F6}" dt="2023-03-12T12:13:31.652" v="4517" actId="478"/>
          <ac:picMkLst>
            <pc:docMk/>
            <pc:sldMk cId="4120667898" sldId="279"/>
            <ac:picMk id="7" creationId="{B16E9349-A9D3-17DA-925C-C515C2ECE650}"/>
          </ac:picMkLst>
        </pc:picChg>
        <pc:picChg chg="add mod">
          <ac:chgData name="Andrija Milosavljevic" userId="011acb6d-6623-4d65-9934-97ea229dc2f8" providerId="ADAL" clId="{8D0E9BF7-2E2C-41B5-9647-C6791AE007F6}" dt="2023-03-12T12:34:54.895" v="4890" actId="1440"/>
          <ac:picMkLst>
            <pc:docMk/>
            <pc:sldMk cId="4120667898" sldId="279"/>
            <ac:picMk id="9" creationId="{D7F65AB8-D401-60DA-7806-821E287460E1}"/>
          </ac:picMkLst>
        </pc:picChg>
      </pc:sldChg>
      <pc:sldChg chg="addSp delSp modSp add mod">
        <pc:chgData name="Andrija Milosavljevic" userId="011acb6d-6623-4d65-9934-97ea229dc2f8" providerId="ADAL" clId="{8D0E9BF7-2E2C-41B5-9647-C6791AE007F6}" dt="2023-03-12T12:52:58.636" v="5045" actId="1076"/>
        <pc:sldMkLst>
          <pc:docMk/>
          <pc:sldMk cId="2035352358" sldId="280"/>
        </pc:sldMkLst>
        <pc:spChg chg="add mod">
          <ac:chgData name="Andrija Milosavljevic" userId="011acb6d-6623-4d65-9934-97ea229dc2f8" providerId="ADAL" clId="{8D0E9BF7-2E2C-41B5-9647-C6791AE007F6}" dt="2023-03-12T12:52:46.403" v="5044" actId="1038"/>
          <ac:spMkLst>
            <pc:docMk/>
            <pc:sldMk cId="2035352358" sldId="280"/>
            <ac:spMk id="6" creationId="{B06BAFD2-C6A8-2BDE-C32C-6EF18A723466}"/>
          </ac:spMkLst>
        </pc:spChg>
        <pc:spChg chg="add mod">
          <ac:chgData name="Andrija Milosavljevic" userId="011acb6d-6623-4d65-9934-97ea229dc2f8" providerId="ADAL" clId="{8D0E9BF7-2E2C-41B5-9647-C6791AE007F6}" dt="2023-03-12T12:52:46.403" v="5044" actId="1038"/>
          <ac:spMkLst>
            <pc:docMk/>
            <pc:sldMk cId="2035352358" sldId="280"/>
            <ac:spMk id="7" creationId="{D2C5CB08-F6CA-DC47-6758-12DECDB12345}"/>
          </ac:spMkLst>
        </pc:spChg>
        <pc:spChg chg="mod">
          <ac:chgData name="Andrija Milosavljevic" userId="011acb6d-6623-4d65-9934-97ea229dc2f8" providerId="ADAL" clId="{8D0E9BF7-2E2C-41B5-9647-C6791AE007F6}" dt="2023-03-12T12:14:00.460" v="4580" actId="20577"/>
          <ac:spMkLst>
            <pc:docMk/>
            <pc:sldMk cId="2035352358" sldId="280"/>
            <ac:spMk id="14" creationId="{00000000-0000-0000-0000-000000000000}"/>
          </ac:spMkLst>
        </pc:spChg>
        <pc:picChg chg="add mod">
          <ac:chgData name="Andrija Milosavljevic" userId="011acb6d-6623-4d65-9934-97ea229dc2f8" providerId="ADAL" clId="{8D0E9BF7-2E2C-41B5-9647-C6791AE007F6}" dt="2023-03-12T12:52:58.636" v="5045" actId="1076"/>
          <ac:picMkLst>
            <pc:docMk/>
            <pc:sldMk cId="2035352358" sldId="280"/>
            <ac:picMk id="3" creationId="{6EF4EF3A-45A8-3B29-F3CA-CA1329FA5716}"/>
          </ac:picMkLst>
        </pc:picChg>
        <pc:picChg chg="del">
          <ac:chgData name="Andrija Milosavljevic" userId="011acb6d-6623-4d65-9934-97ea229dc2f8" providerId="ADAL" clId="{8D0E9BF7-2E2C-41B5-9647-C6791AE007F6}" dt="2023-03-12T12:14:02.713" v="4581" actId="478"/>
          <ac:picMkLst>
            <pc:docMk/>
            <pc:sldMk cId="2035352358" sldId="280"/>
            <ac:picMk id="4" creationId="{CBE3D18A-4C8F-132A-8BB6-49081CA13037}"/>
          </ac:picMkLst>
        </pc:picChg>
        <pc:picChg chg="add mod modCrop">
          <ac:chgData name="Andrija Milosavljevic" userId="011acb6d-6623-4d65-9934-97ea229dc2f8" providerId="ADAL" clId="{8D0E9BF7-2E2C-41B5-9647-C6791AE007F6}" dt="2023-03-12T12:52:46.403" v="5044" actId="1038"/>
          <ac:picMkLst>
            <pc:docMk/>
            <pc:sldMk cId="2035352358" sldId="280"/>
            <ac:picMk id="5" creationId="{A6B1026B-C03B-FCEE-8D99-9EE38B2ED58B}"/>
          </ac:picMkLst>
        </pc:picChg>
      </pc:sldChg>
      <pc:sldChg chg="addSp delSp modSp add mod ord">
        <pc:chgData name="Andrija Milosavljevic" userId="011acb6d-6623-4d65-9934-97ea229dc2f8" providerId="ADAL" clId="{8D0E9BF7-2E2C-41B5-9647-C6791AE007F6}" dt="2023-03-12T12:36:02.613" v="4912" actId="1440"/>
        <pc:sldMkLst>
          <pc:docMk/>
          <pc:sldMk cId="110346463" sldId="281"/>
        </pc:sldMkLst>
        <pc:spChg chg="mod">
          <ac:chgData name="Andrija Milosavljevic" userId="011acb6d-6623-4d65-9934-97ea229dc2f8" providerId="ADAL" clId="{8D0E9BF7-2E2C-41B5-9647-C6791AE007F6}" dt="2023-03-12T12:22:46.816" v="4710" actId="20577"/>
          <ac:spMkLst>
            <pc:docMk/>
            <pc:sldMk cId="110346463" sldId="281"/>
            <ac:spMk id="14" creationId="{00000000-0000-0000-0000-000000000000}"/>
          </ac:spMkLst>
        </pc:spChg>
        <pc:picChg chg="del">
          <ac:chgData name="Andrija Milosavljevic" userId="011acb6d-6623-4d65-9934-97ea229dc2f8" providerId="ADAL" clId="{8D0E9BF7-2E2C-41B5-9647-C6791AE007F6}" dt="2023-03-12T12:17:37.451" v="4679" actId="478"/>
          <ac:picMkLst>
            <pc:docMk/>
            <pc:sldMk cId="110346463" sldId="281"/>
            <ac:picMk id="3" creationId="{A1F59AD6-9255-AB97-5DE0-6B36CD596764}"/>
          </ac:picMkLst>
        </pc:picChg>
        <pc:picChg chg="add mod">
          <ac:chgData name="Andrija Milosavljevic" userId="011acb6d-6623-4d65-9934-97ea229dc2f8" providerId="ADAL" clId="{8D0E9BF7-2E2C-41B5-9647-C6791AE007F6}" dt="2023-03-12T12:36:00.856" v="4911" actId="1440"/>
          <ac:picMkLst>
            <pc:docMk/>
            <pc:sldMk cId="110346463" sldId="281"/>
            <ac:picMk id="4" creationId="{2DD92F9B-A62D-8B29-0BA0-261A0DC291F0}"/>
          </ac:picMkLst>
        </pc:picChg>
        <pc:picChg chg="del">
          <ac:chgData name="Andrija Milosavljevic" userId="011acb6d-6623-4d65-9934-97ea229dc2f8" providerId="ADAL" clId="{8D0E9BF7-2E2C-41B5-9647-C6791AE007F6}" dt="2023-03-12T12:17:37.805" v="4680" actId="478"/>
          <ac:picMkLst>
            <pc:docMk/>
            <pc:sldMk cId="110346463" sldId="281"/>
            <ac:picMk id="6" creationId="{212EECC3-350C-9FFC-2ACC-8DE462E34995}"/>
          </ac:picMkLst>
        </pc:picChg>
        <pc:picChg chg="add del mod">
          <ac:chgData name="Andrija Milosavljevic" userId="011acb6d-6623-4d65-9934-97ea229dc2f8" providerId="ADAL" clId="{8D0E9BF7-2E2C-41B5-9647-C6791AE007F6}" dt="2023-03-12T12:22:08.087" v="4696" actId="478"/>
          <ac:picMkLst>
            <pc:docMk/>
            <pc:sldMk cId="110346463" sldId="281"/>
            <ac:picMk id="7" creationId="{5824BFEC-1119-90E3-AB8F-616AEA03201C}"/>
          </ac:picMkLst>
        </pc:picChg>
        <pc:picChg chg="add mod">
          <ac:chgData name="Andrija Milosavljevic" userId="011acb6d-6623-4d65-9934-97ea229dc2f8" providerId="ADAL" clId="{8D0E9BF7-2E2C-41B5-9647-C6791AE007F6}" dt="2023-03-12T12:36:02.613" v="4912" actId="1440"/>
          <ac:picMkLst>
            <pc:docMk/>
            <pc:sldMk cId="110346463" sldId="281"/>
            <ac:picMk id="9" creationId="{DB38FAF1-E28D-CDE0-57E4-81EFE3A58261}"/>
          </ac:picMkLst>
        </pc:picChg>
      </pc:sldChg>
      <pc:sldChg chg="add del">
        <pc:chgData name="Andrija Milosavljevic" userId="011acb6d-6623-4d65-9934-97ea229dc2f8" providerId="ADAL" clId="{8D0E9BF7-2E2C-41B5-9647-C6791AE007F6}" dt="2023-03-12T12:17:08.846" v="4654" actId="2696"/>
        <pc:sldMkLst>
          <pc:docMk/>
          <pc:sldMk cId="2732802126" sldId="281"/>
        </pc:sldMkLst>
      </pc:sldChg>
      <pc:sldChg chg="addSp delSp modSp add mod ord">
        <pc:chgData name="Andrija Milosavljevic" userId="011acb6d-6623-4d65-9934-97ea229dc2f8" providerId="ADAL" clId="{8D0E9BF7-2E2C-41B5-9647-C6791AE007F6}" dt="2023-03-12T12:36:28.297" v="4913" actId="1440"/>
        <pc:sldMkLst>
          <pc:docMk/>
          <pc:sldMk cId="1906566242" sldId="282"/>
        </pc:sldMkLst>
        <pc:spChg chg="mod">
          <ac:chgData name="Andrija Milosavljevic" userId="011acb6d-6623-4d65-9934-97ea229dc2f8" providerId="ADAL" clId="{8D0E9BF7-2E2C-41B5-9647-C6791AE007F6}" dt="2023-03-12T12:28:46.043" v="4827" actId="1076"/>
          <ac:spMkLst>
            <pc:docMk/>
            <pc:sldMk cId="1906566242" sldId="282"/>
            <ac:spMk id="14" creationId="{00000000-0000-0000-0000-000000000000}"/>
          </ac:spMkLst>
        </pc:spChg>
        <pc:picChg chg="add mod">
          <ac:chgData name="Andrija Milosavljevic" userId="011acb6d-6623-4d65-9934-97ea229dc2f8" providerId="ADAL" clId="{8D0E9BF7-2E2C-41B5-9647-C6791AE007F6}" dt="2023-03-12T12:36:28.297" v="4913" actId="1440"/>
          <ac:picMkLst>
            <pc:docMk/>
            <pc:sldMk cId="1906566242" sldId="282"/>
            <ac:picMk id="3" creationId="{BD6B1646-BC75-E1E8-8943-B340D8490C94}"/>
          </ac:picMkLst>
        </pc:picChg>
        <pc:picChg chg="del">
          <ac:chgData name="Andrija Milosavljevic" userId="011acb6d-6623-4d65-9934-97ea229dc2f8" providerId="ADAL" clId="{8D0E9BF7-2E2C-41B5-9647-C6791AE007F6}" dt="2023-03-12T12:23:25.336" v="4727" actId="478"/>
          <ac:picMkLst>
            <pc:docMk/>
            <pc:sldMk cId="1906566242" sldId="282"/>
            <ac:picMk id="4" creationId="{CBE3D18A-4C8F-132A-8BB6-49081CA13037}"/>
          </ac:picMkLst>
        </pc:picChg>
      </pc:sldChg>
      <pc:sldChg chg="addSp delSp modSp add mod ord">
        <pc:chgData name="Andrija Milosavljevic" userId="011acb6d-6623-4d65-9934-97ea229dc2f8" providerId="ADAL" clId="{8D0E9BF7-2E2C-41B5-9647-C6791AE007F6}" dt="2023-03-12T12:37:19.470" v="4936" actId="1440"/>
        <pc:sldMkLst>
          <pc:docMk/>
          <pc:sldMk cId="3395311761" sldId="283"/>
        </pc:sldMkLst>
        <pc:spChg chg="mod ord">
          <ac:chgData name="Andrija Milosavljevic" userId="011acb6d-6623-4d65-9934-97ea229dc2f8" providerId="ADAL" clId="{8D0E9BF7-2E2C-41B5-9647-C6791AE007F6}" dt="2023-03-12T12:27:44.104" v="4780" actId="1037"/>
          <ac:spMkLst>
            <pc:docMk/>
            <pc:sldMk cId="3395311761" sldId="283"/>
            <ac:spMk id="6" creationId="{B06BAFD2-C6A8-2BDE-C32C-6EF18A723466}"/>
          </ac:spMkLst>
        </pc:spChg>
        <pc:spChg chg="mod">
          <ac:chgData name="Andrija Milosavljevic" userId="011acb6d-6623-4d65-9934-97ea229dc2f8" providerId="ADAL" clId="{8D0E9BF7-2E2C-41B5-9647-C6791AE007F6}" dt="2023-03-12T12:37:05.422" v="4927" actId="1038"/>
          <ac:spMkLst>
            <pc:docMk/>
            <pc:sldMk cId="3395311761" sldId="283"/>
            <ac:spMk id="7" creationId="{D2C5CB08-F6CA-DC47-6758-12DECDB12345}"/>
          </ac:spMkLst>
        </pc:spChg>
        <pc:picChg chg="del mod">
          <ac:chgData name="Andrija Milosavljevic" userId="011acb6d-6623-4d65-9934-97ea229dc2f8" providerId="ADAL" clId="{8D0E9BF7-2E2C-41B5-9647-C6791AE007F6}" dt="2023-03-12T12:28:04.302" v="4817" actId="478"/>
          <ac:picMkLst>
            <pc:docMk/>
            <pc:sldMk cId="3395311761" sldId="283"/>
            <ac:picMk id="3" creationId="{6EF4EF3A-45A8-3B29-F3CA-CA1329FA5716}"/>
          </ac:picMkLst>
        </pc:picChg>
        <pc:picChg chg="add mod modCrop">
          <ac:chgData name="Andrija Milosavljevic" userId="011acb6d-6623-4d65-9934-97ea229dc2f8" providerId="ADAL" clId="{8D0E9BF7-2E2C-41B5-9647-C6791AE007F6}" dt="2023-03-12T12:36:54.158" v="4914" actId="1440"/>
          <ac:picMkLst>
            <pc:docMk/>
            <pc:sldMk cId="3395311761" sldId="283"/>
            <ac:picMk id="4" creationId="{B0A62A3A-7110-3167-ABE9-05C12B197899}"/>
          </ac:picMkLst>
        </pc:picChg>
        <pc:picChg chg="del">
          <ac:chgData name="Andrija Milosavljevic" userId="011acb6d-6623-4d65-9934-97ea229dc2f8" providerId="ADAL" clId="{8D0E9BF7-2E2C-41B5-9647-C6791AE007F6}" dt="2023-03-12T12:25:38.692" v="4745" actId="478"/>
          <ac:picMkLst>
            <pc:docMk/>
            <pc:sldMk cId="3395311761" sldId="283"/>
            <ac:picMk id="5" creationId="{A6B1026B-C03B-FCEE-8D99-9EE38B2ED58B}"/>
          </ac:picMkLst>
        </pc:picChg>
        <pc:picChg chg="add mod">
          <ac:chgData name="Andrija Milosavljevic" userId="011acb6d-6623-4d65-9934-97ea229dc2f8" providerId="ADAL" clId="{8D0E9BF7-2E2C-41B5-9647-C6791AE007F6}" dt="2023-03-12T12:37:19.470" v="4936" actId="1440"/>
          <ac:picMkLst>
            <pc:docMk/>
            <pc:sldMk cId="3395311761" sldId="283"/>
            <ac:picMk id="9" creationId="{E773A33B-8310-00AA-E443-0400BC42EF97}"/>
          </ac:picMkLst>
        </pc:picChg>
      </pc:sldChg>
    </pc:docChg>
  </pc:docChgLst>
  <pc:docChgLst>
    <pc:chgData name="Andrija Milosavljevic" userId="011acb6d-6623-4d65-9934-97ea229dc2f8" providerId="ADAL" clId="{8F52B0C0-3592-4CFF-B142-442ADF53B351}"/>
    <pc:docChg chg="undo redo custSel addSld delSld modSld sldOrd">
      <pc:chgData name="Andrija Milosavljevic" userId="011acb6d-6623-4d65-9934-97ea229dc2f8" providerId="ADAL" clId="{8F52B0C0-3592-4CFF-B142-442ADF53B351}" dt="2023-03-25T16:02:14.799" v="5752"/>
      <pc:docMkLst>
        <pc:docMk/>
      </pc:docMkLst>
      <pc:sldChg chg="modSp mod">
        <pc:chgData name="Andrija Milosavljevic" userId="011acb6d-6623-4d65-9934-97ea229dc2f8" providerId="ADAL" clId="{8F52B0C0-3592-4CFF-B142-442ADF53B351}" dt="2023-03-25T12:05:26.737" v="2719" actId="790"/>
        <pc:sldMkLst>
          <pc:docMk/>
          <pc:sldMk cId="1732698309" sldId="258"/>
        </pc:sldMkLst>
        <pc:spChg chg="mod">
          <ac:chgData name="Andrija Milosavljevic" userId="011acb6d-6623-4d65-9934-97ea229dc2f8" providerId="ADAL" clId="{8F52B0C0-3592-4CFF-B142-442ADF53B351}" dt="2023-03-25T12:05:26.737" v="2719" actId="790"/>
          <ac:spMkLst>
            <pc:docMk/>
            <pc:sldMk cId="1732698309" sldId="258"/>
            <ac:spMk id="2" creationId="{00000000-0000-0000-0000-000000000000}"/>
          </ac:spMkLst>
        </pc:spChg>
      </pc:sldChg>
      <pc:sldChg chg="modSp mod">
        <pc:chgData name="Andrija Milosavljevic" userId="011acb6d-6623-4d65-9934-97ea229dc2f8" providerId="ADAL" clId="{8F52B0C0-3592-4CFF-B142-442ADF53B351}" dt="2023-03-25T15:25:53.169" v="4763" actId="20577"/>
        <pc:sldMkLst>
          <pc:docMk/>
          <pc:sldMk cId="1178479950" sldId="270"/>
        </pc:sldMkLst>
        <pc:spChg chg="mod">
          <ac:chgData name="Andrija Milosavljevic" userId="011acb6d-6623-4d65-9934-97ea229dc2f8" providerId="ADAL" clId="{8F52B0C0-3592-4CFF-B142-442ADF53B351}" dt="2023-03-25T15:25:53.169" v="4763" actId="20577"/>
          <ac:spMkLst>
            <pc:docMk/>
            <pc:sldMk cId="1178479950" sldId="270"/>
            <ac:spMk id="14" creationId="{00000000-0000-0000-0000-000000000000}"/>
          </ac:spMkLst>
        </pc:spChg>
      </pc:sldChg>
      <pc:sldChg chg="modSp mod">
        <pc:chgData name="Andrija Milosavljevic" userId="011acb6d-6623-4d65-9934-97ea229dc2f8" providerId="ADAL" clId="{8F52B0C0-3592-4CFF-B142-442ADF53B351}" dt="2023-03-25T12:45:57.546" v="4382" actId="20577"/>
        <pc:sldMkLst>
          <pc:docMk/>
          <pc:sldMk cId="1408319064" sldId="271"/>
        </pc:sldMkLst>
        <pc:spChg chg="mod">
          <ac:chgData name="Andrija Milosavljevic" userId="011acb6d-6623-4d65-9934-97ea229dc2f8" providerId="ADAL" clId="{8F52B0C0-3592-4CFF-B142-442ADF53B351}" dt="2023-03-25T12:08:38.964" v="2820" actId="20577"/>
          <ac:spMkLst>
            <pc:docMk/>
            <pc:sldMk cId="1408319064" sldId="271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F52B0C0-3592-4CFF-B142-442ADF53B351}" dt="2023-03-25T12:45:57.546" v="4382" actId="20577"/>
          <ac:spMkLst>
            <pc:docMk/>
            <pc:sldMk cId="1408319064" sldId="271"/>
            <ac:spMk id="14" creationId="{00000000-0000-0000-0000-000000000000}"/>
          </ac:spMkLst>
        </pc:spChg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4017837982" sldId="272"/>
        </pc:sldMkLst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2093228549" sldId="273"/>
        </pc:sldMkLst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1551708601" sldId="274"/>
        </pc:sldMkLst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2561092656" sldId="275"/>
        </pc:sldMkLst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3578970494" sldId="276"/>
        </pc:sldMkLst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1067556209" sldId="277"/>
        </pc:sldMkLst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2157845811" sldId="278"/>
        </pc:sldMkLst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4120667898" sldId="279"/>
        </pc:sldMkLst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2035352358" sldId="280"/>
        </pc:sldMkLst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110346463" sldId="281"/>
        </pc:sldMkLst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1906566242" sldId="282"/>
        </pc:sldMkLst>
      </pc:sldChg>
      <pc:sldChg chg="del">
        <pc:chgData name="Andrija Milosavljevic" userId="011acb6d-6623-4d65-9934-97ea229dc2f8" providerId="ADAL" clId="{8F52B0C0-3592-4CFF-B142-442ADF53B351}" dt="2023-03-15T20:46:33.302" v="2609" actId="47"/>
        <pc:sldMkLst>
          <pc:docMk/>
          <pc:sldMk cId="3395311761" sldId="283"/>
        </pc:sldMkLst>
      </pc:sldChg>
      <pc:sldChg chg="addSp modSp add del mod">
        <pc:chgData name="Andrija Milosavljevic" userId="011acb6d-6623-4d65-9934-97ea229dc2f8" providerId="ADAL" clId="{8F52B0C0-3592-4CFF-B142-442ADF53B351}" dt="2023-03-15T20:12:08.854" v="2292" actId="47"/>
        <pc:sldMkLst>
          <pc:docMk/>
          <pc:sldMk cId="4096411036" sldId="284"/>
        </pc:sldMkLst>
        <pc:spChg chg="mod">
          <ac:chgData name="Andrija Milosavljevic" userId="011acb6d-6623-4d65-9934-97ea229dc2f8" providerId="ADAL" clId="{8F52B0C0-3592-4CFF-B142-442ADF53B351}" dt="2023-03-15T20:09:41.855" v="2255" actId="20577"/>
          <ac:spMkLst>
            <pc:docMk/>
            <pc:sldMk cId="4096411036" sldId="284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F52B0C0-3592-4CFF-B142-442ADF53B351}" dt="2023-03-15T20:10:28.762" v="2277" actId="20577"/>
          <ac:spMkLst>
            <pc:docMk/>
            <pc:sldMk cId="4096411036" sldId="284"/>
            <ac:spMk id="14" creationId="{00000000-0000-0000-0000-000000000000}"/>
          </ac:spMkLst>
        </pc:spChg>
        <pc:picChg chg="add mod">
          <ac:chgData name="Andrija Milosavljevic" userId="011acb6d-6623-4d65-9934-97ea229dc2f8" providerId="ADAL" clId="{8F52B0C0-3592-4CFF-B142-442ADF53B351}" dt="2023-03-15T20:11:46.917" v="2286" actId="1076"/>
          <ac:picMkLst>
            <pc:docMk/>
            <pc:sldMk cId="4096411036" sldId="284"/>
            <ac:picMk id="3" creationId="{FFC3E39B-D382-C3EF-7244-85EBFD00DF88}"/>
          </ac:picMkLst>
        </pc:picChg>
      </pc:sldChg>
      <pc:sldChg chg="addSp delSp modSp add mod modClrScheme chgLayout">
        <pc:chgData name="Andrija Milosavljevic" userId="011acb6d-6623-4d65-9934-97ea229dc2f8" providerId="ADAL" clId="{8F52B0C0-3592-4CFF-B142-442ADF53B351}" dt="2023-03-25T15:59:10.134" v="5703" actId="1036"/>
        <pc:sldMkLst>
          <pc:docMk/>
          <pc:sldMk cId="2293062892" sldId="285"/>
        </pc:sldMkLst>
        <pc:spChg chg="add mod">
          <ac:chgData name="Andrija Milosavljevic" userId="011acb6d-6623-4d65-9934-97ea229dc2f8" providerId="ADAL" clId="{8F52B0C0-3592-4CFF-B142-442ADF53B351}" dt="2023-03-25T15:59:10.134" v="5703" actId="1036"/>
          <ac:spMkLst>
            <pc:docMk/>
            <pc:sldMk cId="2293062892" sldId="285"/>
            <ac:spMk id="8" creationId="{3B5ED051-6745-F26E-1310-A1E3211B38B3}"/>
          </ac:spMkLst>
        </pc:spChg>
        <pc:spChg chg="add mod">
          <ac:chgData name="Andrija Milosavljevic" userId="011acb6d-6623-4d65-9934-97ea229dc2f8" providerId="ADAL" clId="{8F52B0C0-3592-4CFF-B142-442ADF53B351}" dt="2023-03-25T15:24:25.055" v="4750" actId="13822"/>
          <ac:spMkLst>
            <pc:docMk/>
            <pc:sldMk cId="2293062892" sldId="285"/>
            <ac:spMk id="11" creationId="{50BF6E51-F088-7E32-2AF0-F297B75EFEBF}"/>
          </ac:spMkLst>
        </pc:spChg>
        <pc:spChg chg="mod">
          <ac:chgData name="Andrija Milosavljevic" userId="011acb6d-6623-4d65-9934-97ea229dc2f8" providerId="ADAL" clId="{8F52B0C0-3592-4CFF-B142-442ADF53B351}" dt="2023-03-25T12:44:15.741" v="4326" actId="26606"/>
          <ac:spMkLst>
            <pc:docMk/>
            <pc:sldMk cId="2293062892" sldId="285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F52B0C0-3592-4CFF-B142-442ADF53B351}" dt="2023-03-25T15:58:48.766" v="5699" actId="1035"/>
          <ac:spMkLst>
            <pc:docMk/>
            <pc:sldMk cId="2293062892" sldId="285"/>
            <ac:spMk id="14" creationId="{00000000-0000-0000-0000-000000000000}"/>
          </ac:spMkLst>
        </pc:spChg>
        <pc:picChg chg="add del mod">
          <ac:chgData name="Andrija Milosavljevic" userId="011acb6d-6623-4d65-9934-97ea229dc2f8" providerId="ADAL" clId="{8F52B0C0-3592-4CFF-B142-442ADF53B351}" dt="2023-03-25T12:21:14.529" v="3510" actId="478"/>
          <ac:picMkLst>
            <pc:docMk/>
            <pc:sldMk cId="2293062892" sldId="285"/>
            <ac:picMk id="3" creationId="{CC87156D-AAC6-846A-F997-9054B43E2E8D}"/>
          </ac:picMkLst>
        </pc:picChg>
        <pc:picChg chg="add mod">
          <ac:chgData name="Andrija Milosavljevic" userId="011acb6d-6623-4d65-9934-97ea229dc2f8" providerId="ADAL" clId="{8F52B0C0-3592-4CFF-B142-442ADF53B351}" dt="2023-03-25T15:59:05.807" v="5702" actId="1036"/>
          <ac:picMkLst>
            <pc:docMk/>
            <pc:sldMk cId="2293062892" sldId="285"/>
            <ac:picMk id="4" creationId="{E3AEE41A-73F0-2CD2-1C99-D0821EF35953}"/>
          </ac:picMkLst>
        </pc:picChg>
        <pc:picChg chg="add del mod">
          <ac:chgData name="Andrija Milosavljevic" userId="011acb6d-6623-4d65-9934-97ea229dc2f8" providerId="ADAL" clId="{8F52B0C0-3592-4CFF-B142-442ADF53B351}" dt="2023-03-25T12:21:15.168" v="3511" actId="478"/>
          <ac:picMkLst>
            <pc:docMk/>
            <pc:sldMk cId="2293062892" sldId="285"/>
            <ac:picMk id="5" creationId="{86450A0C-F151-1FD4-B369-23383BCEC230}"/>
          </ac:picMkLst>
        </pc:picChg>
        <pc:picChg chg="add del mod">
          <ac:chgData name="Andrija Milosavljevic" userId="011acb6d-6623-4d65-9934-97ea229dc2f8" providerId="ADAL" clId="{8F52B0C0-3592-4CFF-B142-442ADF53B351}" dt="2023-03-25T15:14:56.650" v="4499" actId="478"/>
          <ac:picMkLst>
            <pc:docMk/>
            <pc:sldMk cId="2293062892" sldId="285"/>
            <ac:picMk id="7" creationId="{0578A989-1938-1544-C5E1-E7A28B11BB9A}"/>
          </ac:picMkLst>
        </pc:picChg>
        <pc:picChg chg="add mod">
          <ac:chgData name="Andrija Milosavljevic" userId="011acb6d-6623-4d65-9934-97ea229dc2f8" providerId="ADAL" clId="{8F52B0C0-3592-4CFF-B142-442ADF53B351}" dt="2023-03-25T15:58:43.981" v="5696" actId="1440"/>
          <ac:picMkLst>
            <pc:docMk/>
            <pc:sldMk cId="2293062892" sldId="285"/>
            <ac:picMk id="10" creationId="{73A37AF0-4682-5403-1ED1-405D9F711FF5}"/>
          </ac:picMkLst>
        </pc:picChg>
      </pc:sldChg>
      <pc:sldChg chg="addSp delSp modSp add del mod">
        <pc:chgData name="Andrija Milosavljevic" userId="011acb6d-6623-4d65-9934-97ea229dc2f8" providerId="ADAL" clId="{8F52B0C0-3592-4CFF-B142-442ADF53B351}" dt="2023-03-25T15:26:32.746" v="4764" actId="47"/>
        <pc:sldMkLst>
          <pc:docMk/>
          <pc:sldMk cId="3913026954" sldId="286"/>
        </pc:sldMkLst>
        <pc:spChg chg="mod">
          <ac:chgData name="Andrija Milosavljevic" userId="011acb6d-6623-4d65-9934-97ea229dc2f8" providerId="ADAL" clId="{8F52B0C0-3592-4CFF-B142-442ADF53B351}" dt="2023-03-15T19:14:36.354" v="1321" actId="20577"/>
          <ac:spMkLst>
            <pc:docMk/>
            <pc:sldMk cId="3913026954" sldId="286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F52B0C0-3592-4CFF-B142-442ADF53B351}" dt="2023-03-15T20:48:11.037" v="2681" actId="20577"/>
          <ac:spMkLst>
            <pc:docMk/>
            <pc:sldMk cId="3913026954" sldId="286"/>
            <ac:spMk id="14" creationId="{00000000-0000-0000-0000-000000000000}"/>
          </ac:spMkLst>
        </pc:spChg>
        <pc:picChg chg="del">
          <ac:chgData name="Andrija Milosavljevic" userId="011acb6d-6623-4d65-9934-97ea229dc2f8" providerId="ADAL" clId="{8F52B0C0-3592-4CFF-B142-442ADF53B351}" dt="2023-03-15T19:14:27.540" v="1306" actId="478"/>
          <ac:picMkLst>
            <pc:docMk/>
            <pc:sldMk cId="3913026954" sldId="286"/>
            <ac:picMk id="3" creationId="{CC87156D-AAC6-846A-F997-9054B43E2E8D}"/>
          </ac:picMkLst>
        </pc:picChg>
        <pc:picChg chg="add mod">
          <ac:chgData name="Andrija Milosavljevic" userId="011acb6d-6623-4d65-9934-97ea229dc2f8" providerId="ADAL" clId="{8F52B0C0-3592-4CFF-B142-442ADF53B351}" dt="2023-03-15T20:06:41.960" v="2222" actId="1035"/>
          <ac:picMkLst>
            <pc:docMk/>
            <pc:sldMk cId="3913026954" sldId="286"/>
            <ac:picMk id="4" creationId="{0A1759E3-E516-5D0B-DF71-06A530F0A61B}"/>
          </ac:picMkLst>
        </pc:picChg>
        <pc:picChg chg="del">
          <ac:chgData name="Andrija Milosavljevic" userId="011acb6d-6623-4d65-9934-97ea229dc2f8" providerId="ADAL" clId="{8F52B0C0-3592-4CFF-B142-442ADF53B351}" dt="2023-03-15T19:14:28.130" v="1307" actId="478"/>
          <ac:picMkLst>
            <pc:docMk/>
            <pc:sldMk cId="3913026954" sldId="286"/>
            <ac:picMk id="5" creationId="{86450A0C-F151-1FD4-B369-23383BCEC230}"/>
          </ac:picMkLst>
        </pc:picChg>
        <pc:picChg chg="add mod">
          <ac:chgData name="Andrija Milosavljevic" userId="011acb6d-6623-4d65-9934-97ea229dc2f8" providerId="ADAL" clId="{8F52B0C0-3592-4CFF-B142-442ADF53B351}" dt="2023-03-15T20:06:47.017" v="2230" actId="1036"/>
          <ac:picMkLst>
            <pc:docMk/>
            <pc:sldMk cId="3913026954" sldId="286"/>
            <ac:picMk id="7" creationId="{DD2C20C9-10F7-137E-9148-B6D823C0F9A7}"/>
          </ac:picMkLst>
        </pc:picChg>
        <pc:picChg chg="add del mod">
          <ac:chgData name="Andrija Milosavljevic" userId="011acb6d-6623-4d65-9934-97ea229dc2f8" providerId="ADAL" clId="{8F52B0C0-3592-4CFF-B142-442ADF53B351}" dt="2023-03-15T19:45:49.189" v="1783" actId="478"/>
          <ac:picMkLst>
            <pc:docMk/>
            <pc:sldMk cId="3913026954" sldId="286"/>
            <ac:picMk id="9" creationId="{65B11F17-B387-312D-ECD0-C3BE45232377}"/>
          </ac:picMkLst>
        </pc:picChg>
      </pc:sldChg>
      <pc:sldChg chg="addSp delSp modSp add del mod modClrScheme chgLayout">
        <pc:chgData name="Andrija Milosavljevic" userId="011acb6d-6623-4d65-9934-97ea229dc2f8" providerId="ADAL" clId="{8F52B0C0-3592-4CFF-B142-442ADF53B351}" dt="2023-03-25T15:26:34.859" v="4765" actId="47"/>
        <pc:sldMkLst>
          <pc:docMk/>
          <pc:sldMk cId="1193015100" sldId="287"/>
        </pc:sldMkLst>
        <pc:spChg chg="add del mod ord">
          <ac:chgData name="Andrija Milosavljevic" userId="011acb6d-6623-4d65-9934-97ea229dc2f8" providerId="ADAL" clId="{8F52B0C0-3592-4CFF-B142-442ADF53B351}" dt="2023-03-15T20:02:39.275" v="2138" actId="700"/>
          <ac:spMkLst>
            <pc:docMk/>
            <pc:sldMk cId="1193015100" sldId="287"/>
            <ac:spMk id="12" creationId="{9033D9A5-8CED-EFE6-C2A9-0DF6F665C18E}"/>
          </ac:spMkLst>
        </pc:spChg>
        <pc:spChg chg="mod ord">
          <ac:chgData name="Andrija Milosavljevic" userId="011acb6d-6623-4d65-9934-97ea229dc2f8" providerId="ADAL" clId="{8F52B0C0-3592-4CFF-B142-442ADF53B351}" dt="2023-03-15T20:02:49.256" v="2139" actId="700"/>
          <ac:spMkLst>
            <pc:docMk/>
            <pc:sldMk cId="1193015100" sldId="287"/>
            <ac:spMk id="13" creationId="{00000000-0000-0000-0000-000000000000}"/>
          </ac:spMkLst>
        </pc:spChg>
        <pc:spChg chg="del mod ord">
          <ac:chgData name="Andrija Milosavljevic" userId="011acb6d-6623-4d65-9934-97ea229dc2f8" providerId="ADAL" clId="{8F52B0C0-3592-4CFF-B142-442ADF53B351}" dt="2023-03-15T20:04:10.403" v="2161" actId="478"/>
          <ac:spMkLst>
            <pc:docMk/>
            <pc:sldMk cId="1193015100" sldId="287"/>
            <ac:spMk id="14" creationId="{00000000-0000-0000-0000-000000000000}"/>
          </ac:spMkLst>
        </pc:spChg>
        <pc:spChg chg="add mod ord">
          <ac:chgData name="Andrija Milosavljevic" userId="011acb6d-6623-4d65-9934-97ea229dc2f8" providerId="ADAL" clId="{8F52B0C0-3592-4CFF-B142-442ADF53B351}" dt="2023-03-15T20:04:40.868" v="2173" actId="14100"/>
          <ac:spMkLst>
            <pc:docMk/>
            <pc:sldMk cId="1193015100" sldId="287"/>
            <ac:spMk id="15" creationId="{9ABF62D7-161F-AA6C-BC11-ECB3EF1A4579}"/>
          </ac:spMkLst>
        </pc:spChg>
        <pc:spChg chg="add mod ord">
          <ac:chgData name="Andrija Milosavljevic" userId="011acb6d-6623-4d65-9934-97ea229dc2f8" providerId="ADAL" clId="{8F52B0C0-3592-4CFF-B142-442ADF53B351}" dt="2023-03-15T20:04:36.865" v="2172" actId="14100"/>
          <ac:spMkLst>
            <pc:docMk/>
            <pc:sldMk cId="1193015100" sldId="287"/>
            <ac:spMk id="16" creationId="{97D2A1D0-7D76-E82F-873E-10A7BEE98B2D}"/>
          </ac:spMkLst>
        </pc:spChg>
        <pc:spChg chg="add del mod ord">
          <ac:chgData name="Andrija Milosavljevic" userId="011acb6d-6623-4d65-9934-97ea229dc2f8" providerId="ADAL" clId="{8F52B0C0-3592-4CFF-B142-442ADF53B351}" dt="2023-03-15T20:04:06.628" v="2160" actId="478"/>
          <ac:spMkLst>
            <pc:docMk/>
            <pc:sldMk cId="1193015100" sldId="287"/>
            <ac:spMk id="17" creationId="{A0D9A6C0-3142-0EB9-D26B-C00EF84FF9AB}"/>
          </ac:spMkLst>
        </pc:spChg>
        <pc:spChg chg="add del mod">
          <ac:chgData name="Andrija Milosavljevic" userId="011acb6d-6623-4d65-9934-97ea229dc2f8" providerId="ADAL" clId="{8F52B0C0-3592-4CFF-B142-442ADF53B351}" dt="2023-03-15T20:04:12.686" v="2162" actId="478"/>
          <ac:spMkLst>
            <pc:docMk/>
            <pc:sldMk cId="1193015100" sldId="287"/>
            <ac:spMk id="19" creationId="{0E77FA70-0396-0927-ABB7-CF3E453FD5D7}"/>
          </ac:spMkLst>
        </pc:spChg>
        <pc:picChg chg="add del mod">
          <ac:chgData name="Andrija Milosavljevic" userId="011acb6d-6623-4d65-9934-97ea229dc2f8" providerId="ADAL" clId="{8F52B0C0-3592-4CFF-B142-442ADF53B351}" dt="2023-03-15T19:59:00.929" v="2093" actId="478"/>
          <ac:picMkLst>
            <pc:docMk/>
            <pc:sldMk cId="1193015100" sldId="287"/>
            <ac:picMk id="3" creationId="{45946C41-E2D6-551B-E556-7681201B1D81}"/>
          </ac:picMkLst>
        </pc:picChg>
        <pc:picChg chg="del">
          <ac:chgData name="Andrija Milosavljevic" userId="011acb6d-6623-4d65-9934-97ea229dc2f8" providerId="ADAL" clId="{8F52B0C0-3592-4CFF-B142-442ADF53B351}" dt="2023-03-15T19:55:50.416" v="2002" actId="478"/>
          <ac:picMkLst>
            <pc:docMk/>
            <pc:sldMk cId="1193015100" sldId="287"/>
            <ac:picMk id="4" creationId="{0A1759E3-E516-5D0B-DF71-06A530F0A61B}"/>
          </ac:picMkLst>
        </pc:picChg>
        <pc:picChg chg="add del mod">
          <ac:chgData name="Andrija Milosavljevic" userId="011acb6d-6623-4d65-9934-97ea229dc2f8" providerId="ADAL" clId="{8F52B0C0-3592-4CFF-B142-442ADF53B351}" dt="2023-03-15T20:02:20.804" v="2135" actId="478"/>
          <ac:picMkLst>
            <pc:docMk/>
            <pc:sldMk cId="1193015100" sldId="287"/>
            <ac:picMk id="6" creationId="{FE6994FE-E37E-15A4-3130-1EB5536F2F34}"/>
          </ac:picMkLst>
        </pc:picChg>
        <pc:picChg chg="del">
          <ac:chgData name="Andrija Milosavljevic" userId="011acb6d-6623-4d65-9934-97ea229dc2f8" providerId="ADAL" clId="{8F52B0C0-3592-4CFF-B142-442ADF53B351}" dt="2023-03-15T19:55:49.741" v="2001" actId="478"/>
          <ac:picMkLst>
            <pc:docMk/>
            <pc:sldMk cId="1193015100" sldId="287"/>
            <ac:picMk id="7" creationId="{DD2C20C9-10F7-137E-9148-B6D823C0F9A7}"/>
          </ac:picMkLst>
        </pc:picChg>
        <pc:picChg chg="add mod">
          <ac:chgData name="Andrija Milosavljevic" userId="011acb6d-6623-4d65-9934-97ea229dc2f8" providerId="ADAL" clId="{8F52B0C0-3592-4CFF-B142-442ADF53B351}" dt="2023-03-15T20:05:10.646" v="2177" actId="1076"/>
          <ac:picMkLst>
            <pc:docMk/>
            <pc:sldMk cId="1193015100" sldId="287"/>
            <ac:picMk id="9" creationId="{9C80971F-CEA3-FF44-B642-DB2F69304B2B}"/>
          </ac:picMkLst>
        </pc:picChg>
        <pc:picChg chg="add mod">
          <ac:chgData name="Andrija Milosavljevic" userId="011acb6d-6623-4d65-9934-97ea229dc2f8" providerId="ADAL" clId="{8F52B0C0-3592-4CFF-B142-442ADF53B351}" dt="2023-03-15T20:09:06.004" v="2234" actId="14826"/>
          <ac:picMkLst>
            <pc:docMk/>
            <pc:sldMk cId="1193015100" sldId="287"/>
            <ac:picMk id="11" creationId="{4D74E6DB-AF90-FB79-3539-AD7D8BDA0DB9}"/>
          </ac:picMkLst>
        </pc:picChg>
        <pc:picChg chg="add del">
          <ac:chgData name="Andrija Milosavljevic" userId="011acb6d-6623-4d65-9934-97ea229dc2f8" providerId="ADAL" clId="{8F52B0C0-3592-4CFF-B142-442ADF53B351}" dt="2023-03-15T20:08:55.990" v="2232" actId="478"/>
          <ac:picMkLst>
            <pc:docMk/>
            <pc:sldMk cId="1193015100" sldId="287"/>
            <ac:picMk id="21" creationId="{D16B4671-BC11-0290-01B0-D9F594506032}"/>
          </ac:picMkLst>
        </pc:picChg>
        <pc:picChg chg="add del">
          <ac:chgData name="Andrija Milosavljevic" userId="011acb6d-6623-4d65-9934-97ea229dc2f8" providerId="ADAL" clId="{8F52B0C0-3592-4CFF-B142-442ADF53B351}" dt="2023-03-15T20:09:08.107" v="2235" actId="478"/>
          <ac:picMkLst>
            <pc:docMk/>
            <pc:sldMk cId="1193015100" sldId="287"/>
            <ac:picMk id="23" creationId="{CE069D36-EAE2-3EE6-E53F-8731B3467BA2}"/>
          </ac:picMkLst>
        </pc:picChg>
      </pc:sldChg>
      <pc:sldChg chg="add del">
        <pc:chgData name="Andrija Milosavljevic" userId="011acb6d-6623-4d65-9934-97ea229dc2f8" providerId="ADAL" clId="{8F52B0C0-3592-4CFF-B142-442ADF53B351}" dt="2023-03-15T20:11:50.589" v="2287" actId="47"/>
        <pc:sldMkLst>
          <pc:docMk/>
          <pc:sldMk cId="1375864386" sldId="288"/>
        </pc:sldMkLst>
      </pc:sldChg>
      <pc:sldChg chg="addSp delSp modSp add mod ord">
        <pc:chgData name="Andrija Milosavljevic" userId="011acb6d-6623-4d65-9934-97ea229dc2f8" providerId="ADAL" clId="{8F52B0C0-3592-4CFF-B142-442ADF53B351}" dt="2023-03-25T16:01:56.504" v="5747" actId="20577"/>
        <pc:sldMkLst>
          <pc:docMk/>
          <pc:sldMk cId="2787021822" sldId="288"/>
        </pc:sldMkLst>
        <pc:spChg chg="add del mod">
          <ac:chgData name="Andrija Milosavljevic" userId="011acb6d-6623-4d65-9934-97ea229dc2f8" providerId="ADAL" clId="{8F52B0C0-3592-4CFF-B142-442ADF53B351}" dt="2023-03-25T15:50:54.255" v="5301" actId="478"/>
          <ac:spMkLst>
            <pc:docMk/>
            <pc:sldMk cId="2787021822" sldId="288"/>
            <ac:spMk id="7" creationId="{2B00A981-4A3B-FE7F-16FF-74147B23607C}"/>
          </ac:spMkLst>
        </pc:spChg>
        <pc:spChg chg="mod">
          <ac:chgData name="Andrija Milosavljevic" userId="011acb6d-6623-4d65-9934-97ea229dc2f8" providerId="ADAL" clId="{8F52B0C0-3592-4CFF-B142-442ADF53B351}" dt="2023-03-25T16:01:56.504" v="5747" actId="20577"/>
          <ac:spMkLst>
            <pc:docMk/>
            <pc:sldMk cId="2787021822" sldId="288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F52B0C0-3592-4CFF-B142-442ADF53B351}" dt="2023-03-25T15:28:46.019" v="4849" actId="20577"/>
          <ac:spMkLst>
            <pc:docMk/>
            <pc:sldMk cId="2787021822" sldId="288"/>
            <ac:spMk id="14" creationId="{00000000-0000-0000-0000-000000000000}"/>
          </ac:spMkLst>
        </pc:spChg>
        <pc:picChg chg="mod modCrop">
          <ac:chgData name="Andrija Milosavljevic" userId="011acb6d-6623-4d65-9934-97ea229dc2f8" providerId="ADAL" clId="{8F52B0C0-3592-4CFF-B142-442ADF53B351}" dt="2023-03-25T15:59:22.043" v="5704" actId="1440"/>
          <ac:picMkLst>
            <pc:docMk/>
            <pc:sldMk cId="2787021822" sldId="288"/>
            <ac:picMk id="3" creationId="{FFC3E39B-D382-C3EF-7244-85EBFD00DF88}"/>
          </ac:picMkLst>
        </pc:picChg>
        <pc:picChg chg="add del">
          <ac:chgData name="Andrija Milosavljevic" userId="011acb6d-6623-4d65-9934-97ea229dc2f8" providerId="ADAL" clId="{8F52B0C0-3592-4CFF-B142-442ADF53B351}" dt="2023-03-25T15:30:24.232" v="4855" actId="478"/>
          <ac:picMkLst>
            <pc:docMk/>
            <pc:sldMk cId="2787021822" sldId="288"/>
            <ac:picMk id="4" creationId="{BD3BE779-FF54-CD9F-5E94-1EC5A62CA7D3}"/>
          </ac:picMkLst>
        </pc:picChg>
        <pc:picChg chg="add del">
          <ac:chgData name="Andrija Milosavljevic" userId="011acb6d-6623-4d65-9934-97ea229dc2f8" providerId="ADAL" clId="{8F52B0C0-3592-4CFF-B142-442ADF53B351}" dt="2023-03-25T15:30:23.493" v="4854" actId="22"/>
          <ac:picMkLst>
            <pc:docMk/>
            <pc:sldMk cId="2787021822" sldId="288"/>
            <ac:picMk id="6" creationId="{CCFFE084-5515-A6B0-2954-90AE4DD7BE2D}"/>
          </ac:picMkLst>
        </pc:picChg>
      </pc:sldChg>
      <pc:sldChg chg="modSp add del mod">
        <pc:chgData name="Andrija Milosavljevic" userId="011acb6d-6623-4d65-9934-97ea229dc2f8" providerId="ADAL" clId="{8F52B0C0-3592-4CFF-B142-442ADF53B351}" dt="2023-03-25T15:56:28.786" v="5683" actId="47"/>
        <pc:sldMkLst>
          <pc:docMk/>
          <pc:sldMk cId="3479230435" sldId="289"/>
        </pc:sldMkLst>
        <pc:spChg chg="mod">
          <ac:chgData name="Andrija Milosavljevic" userId="011acb6d-6623-4d65-9934-97ea229dc2f8" providerId="ADAL" clId="{8F52B0C0-3592-4CFF-B142-442ADF53B351}" dt="2023-03-15T20:18:17.745" v="2485" actId="20577"/>
          <ac:spMkLst>
            <pc:docMk/>
            <pc:sldMk cId="3479230435" sldId="289"/>
            <ac:spMk id="14" creationId="{00000000-0000-0000-0000-000000000000}"/>
          </ac:spMkLst>
        </pc:spChg>
        <pc:picChg chg="mod">
          <ac:chgData name="Andrija Milosavljevic" userId="011acb6d-6623-4d65-9934-97ea229dc2f8" providerId="ADAL" clId="{8F52B0C0-3592-4CFF-B142-442ADF53B351}" dt="2023-03-15T20:43:26.914" v="2502" actId="14826"/>
          <ac:picMkLst>
            <pc:docMk/>
            <pc:sldMk cId="3479230435" sldId="289"/>
            <ac:picMk id="3" creationId="{FFC3E39B-D382-C3EF-7244-85EBFD00DF88}"/>
          </ac:picMkLst>
        </pc:picChg>
      </pc:sldChg>
      <pc:sldChg chg="modSp add del mod">
        <pc:chgData name="Andrija Milosavljevic" userId="011acb6d-6623-4d65-9934-97ea229dc2f8" providerId="ADAL" clId="{8F52B0C0-3592-4CFF-B142-442ADF53B351}" dt="2023-03-25T15:56:28.786" v="5683" actId="47"/>
        <pc:sldMkLst>
          <pc:docMk/>
          <pc:sldMk cId="3798233535" sldId="290"/>
        </pc:sldMkLst>
        <pc:spChg chg="mod">
          <ac:chgData name="Andrija Milosavljevic" userId="011acb6d-6623-4d65-9934-97ea229dc2f8" providerId="ADAL" clId="{8F52B0C0-3592-4CFF-B142-442ADF53B351}" dt="2023-03-15T20:44:47.393" v="2606" actId="20577"/>
          <ac:spMkLst>
            <pc:docMk/>
            <pc:sldMk cId="3798233535" sldId="290"/>
            <ac:spMk id="14" creationId="{00000000-0000-0000-0000-000000000000}"/>
          </ac:spMkLst>
        </pc:spChg>
        <pc:picChg chg="mod">
          <ac:chgData name="Andrija Milosavljevic" userId="011acb6d-6623-4d65-9934-97ea229dc2f8" providerId="ADAL" clId="{8F52B0C0-3592-4CFF-B142-442ADF53B351}" dt="2023-03-15T20:44:15.792" v="2503" actId="14826"/>
          <ac:picMkLst>
            <pc:docMk/>
            <pc:sldMk cId="3798233535" sldId="290"/>
            <ac:picMk id="3" creationId="{FFC3E39B-D382-C3EF-7244-85EBFD00DF88}"/>
          </ac:picMkLst>
        </pc:picChg>
      </pc:sldChg>
      <pc:sldChg chg="modSp add del mod">
        <pc:chgData name="Andrija Milosavljevic" userId="011acb6d-6623-4d65-9934-97ea229dc2f8" providerId="ADAL" clId="{8F52B0C0-3592-4CFF-B142-442ADF53B351}" dt="2023-03-25T15:56:28.786" v="5683" actId="47"/>
        <pc:sldMkLst>
          <pc:docMk/>
          <pc:sldMk cId="77149813" sldId="291"/>
        </pc:sldMkLst>
        <pc:spChg chg="mod">
          <ac:chgData name="Andrija Milosavljevic" userId="011acb6d-6623-4d65-9934-97ea229dc2f8" providerId="ADAL" clId="{8F52B0C0-3592-4CFF-B142-442ADF53B351}" dt="2023-03-15T20:18:54.497" v="2501" actId="20577"/>
          <ac:spMkLst>
            <pc:docMk/>
            <pc:sldMk cId="77149813" sldId="291"/>
            <ac:spMk id="14" creationId="{00000000-0000-0000-0000-000000000000}"/>
          </ac:spMkLst>
        </pc:spChg>
        <pc:picChg chg="mod">
          <ac:chgData name="Andrija Milosavljevic" userId="011acb6d-6623-4d65-9934-97ea229dc2f8" providerId="ADAL" clId="{8F52B0C0-3592-4CFF-B142-442ADF53B351}" dt="2023-03-15T20:46:17.382" v="2608" actId="14826"/>
          <ac:picMkLst>
            <pc:docMk/>
            <pc:sldMk cId="77149813" sldId="291"/>
            <ac:picMk id="3" creationId="{FFC3E39B-D382-C3EF-7244-85EBFD00DF88}"/>
          </ac:picMkLst>
        </pc:picChg>
      </pc:sldChg>
      <pc:sldChg chg="addSp delSp modSp add mod ord">
        <pc:chgData name="Andrija Milosavljevic" userId="011acb6d-6623-4d65-9934-97ea229dc2f8" providerId="ADAL" clId="{8F52B0C0-3592-4CFF-B142-442ADF53B351}" dt="2023-03-25T15:58:26.374" v="5691" actId="1440"/>
        <pc:sldMkLst>
          <pc:docMk/>
          <pc:sldMk cId="1884709591" sldId="292"/>
        </pc:sldMkLst>
        <pc:spChg chg="add mod">
          <ac:chgData name="Andrija Milosavljevic" userId="011acb6d-6623-4d65-9934-97ea229dc2f8" providerId="ADAL" clId="{8F52B0C0-3592-4CFF-B142-442ADF53B351}" dt="2023-03-25T15:24:07.943" v="4749" actId="13822"/>
          <ac:spMkLst>
            <pc:docMk/>
            <pc:sldMk cId="1884709591" sldId="292"/>
            <ac:spMk id="5" creationId="{6B6CE986-3985-0513-F9D9-B8747CD8D2E3}"/>
          </ac:spMkLst>
        </pc:spChg>
        <pc:spChg chg="mod">
          <ac:chgData name="Andrija Milosavljevic" userId="011acb6d-6623-4d65-9934-97ea229dc2f8" providerId="ADAL" clId="{8F52B0C0-3592-4CFF-B142-442ADF53B351}" dt="2023-03-25T15:11:06.258" v="4449" actId="20577"/>
          <ac:spMkLst>
            <pc:docMk/>
            <pc:sldMk cId="1884709591" sldId="292"/>
            <ac:spMk id="14" creationId="{00000000-0000-0000-0000-000000000000}"/>
          </ac:spMkLst>
        </pc:spChg>
        <pc:grpChg chg="add mod">
          <ac:chgData name="Andrija Milosavljevic" userId="011acb6d-6623-4d65-9934-97ea229dc2f8" providerId="ADAL" clId="{8F52B0C0-3592-4CFF-B142-442ADF53B351}" dt="2023-03-25T15:13:48.506" v="4489" actId="1076"/>
          <ac:grpSpMkLst>
            <pc:docMk/>
            <pc:sldMk cId="1884709591" sldId="292"/>
            <ac:grpSpMk id="6" creationId="{9411EB21-50DE-B5F0-E149-DF54B8078E6F}"/>
          </ac:grpSpMkLst>
        </pc:grpChg>
        <pc:picChg chg="add mod">
          <ac:chgData name="Andrija Milosavljevic" userId="011acb6d-6623-4d65-9934-97ea229dc2f8" providerId="ADAL" clId="{8F52B0C0-3592-4CFF-B142-442ADF53B351}" dt="2023-03-25T15:58:26.374" v="5691" actId="1440"/>
          <ac:picMkLst>
            <pc:docMk/>
            <pc:sldMk cId="1884709591" sldId="292"/>
            <ac:picMk id="3" creationId="{71BEFB8B-5441-E811-2C0A-1E2482689821}"/>
          </ac:picMkLst>
        </pc:picChg>
        <pc:picChg chg="del">
          <ac:chgData name="Andrija Milosavljevic" userId="011acb6d-6623-4d65-9934-97ea229dc2f8" providerId="ADAL" clId="{8F52B0C0-3592-4CFF-B142-442ADF53B351}" dt="2023-03-25T15:11:03.851" v="4448" actId="478"/>
          <ac:picMkLst>
            <pc:docMk/>
            <pc:sldMk cId="1884709591" sldId="292"/>
            <ac:picMk id="4" creationId="{E3AEE41A-73F0-2CD2-1C99-D0821EF35953}"/>
          </ac:picMkLst>
        </pc:picChg>
      </pc:sldChg>
      <pc:sldChg chg="addSp modSp add mod">
        <pc:chgData name="Andrija Milosavljevic" userId="011acb6d-6623-4d65-9934-97ea229dc2f8" providerId="ADAL" clId="{8F52B0C0-3592-4CFF-B142-442ADF53B351}" dt="2023-03-25T16:02:04.080" v="5748"/>
        <pc:sldMkLst>
          <pc:docMk/>
          <pc:sldMk cId="3126216387" sldId="293"/>
        </pc:sldMkLst>
        <pc:spChg chg="add mod">
          <ac:chgData name="Andrija Milosavljevic" userId="011acb6d-6623-4d65-9934-97ea229dc2f8" providerId="ADAL" clId="{8F52B0C0-3592-4CFF-B142-442ADF53B351}" dt="2023-03-25T15:54:53.812" v="5603" actId="14100"/>
          <ac:spMkLst>
            <pc:docMk/>
            <pc:sldMk cId="3126216387" sldId="293"/>
            <ac:spMk id="2" creationId="{83B291ED-C743-EEF8-1724-756F8E1EBB70}"/>
          </ac:spMkLst>
        </pc:spChg>
        <pc:spChg chg="mod">
          <ac:chgData name="Andrija Milosavljevic" userId="011acb6d-6623-4d65-9934-97ea229dc2f8" providerId="ADAL" clId="{8F52B0C0-3592-4CFF-B142-442ADF53B351}" dt="2023-03-25T16:02:04.080" v="5748"/>
          <ac:spMkLst>
            <pc:docMk/>
            <pc:sldMk cId="3126216387" sldId="293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F52B0C0-3592-4CFF-B142-442ADF53B351}" dt="2023-03-25T15:33:21.572" v="4973" actId="20577"/>
          <ac:spMkLst>
            <pc:docMk/>
            <pc:sldMk cId="3126216387" sldId="293"/>
            <ac:spMk id="14" creationId="{00000000-0000-0000-0000-000000000000}"/>
          </ac:spMkLst>
        </pc:spChg>
        <pc:picChg chg="mod">
          <ac:chgData name="Andrija Milosavljevic" userId="011acb6d-6623-4d65-9934-97ea229dc2f8" providerId="ADAL" clId="{8F52B0C0-3592-4CFF-B142-442ADF53B351}" dt="2023-03-25T15:59:34.202" v="5705" actId="1440"/>
          <ac:picMkLst>
            <pc:docMk/>
            <pc:sldMk cId="3126216387" sldId="293"/>
            <ac:picMk id="3" creationId="{FFC3E39B-D382-C3EF-7244-85EBFD00DF88}"/>
          </ac:picMkLst>
        </pc:picChg>
      </pc:sldChg>
      <pc:sldChg chg="addSp modSp add del mod">
        <pc:chgData name="Andrija Milosavljevic" userId="011acb6d-6623-4d65-9934-97ea229dc2f8" providerId="ADAL" clId="{8F52B0C0-3592-4CFF-B142-442ADF53B351}" dt="2023-03-25T15:52:20.607" v="5371" actId="47"/>
        <pc:sldMkLst>
          <pc:docMk/>
          <pc:sldMk cId="684082731" sldId="294"/>
        </pc:sldMkLst>
        <pc:spChg chg="add mod">
          <ac:chgData name="Andrija Milosavljevic" userId="011acb6d-6623-4d65-9934-97ea229dc2f8" providerId="ADAL" clId="{8F52B0C0-3592-4CFF-B142-442ADF53B351}" dt="2023-03-25T15:52:12.045" v="5370" actId="20577"/>
          <ac:spMkLst>
            <pc:docMk/>
            <pc:sldMk cId="684082731" sldId="294"/>
            <ac:spMk id="2" creationId="{DB0C526C-B09D-3C33-8877-11598A6FDFCF}"/>
          </ac:spMkLst>
        </pc:spChg>
      </pc:sldChg>
      <pc:sldChg chg="addSp modSp add mod">
        <pc:chgData name="Andrija Milosavljevic" userId="011acb6d-6623-4d65-9934-97ea229dc2f8" providerId="ADAL" clId="{8F52B0C0-3592-4CFF-B142-442ADF53B351}" dt="2023-03-25T16:02:06.408" v="5749"/>
        <pc:sldMkLst>
          <pc:docMk/>
          <pc:sldMk cId="1640608370" sldId="295"/>
        </pc:sldMkLst>
        <pc:spChg chg="add mod">
          <ac:chgData name="Andrija Milosavljevic" userId="011acb6d-6623-4d65-9934-97ea229dc2f8" providerId="ADAL" clId="{8F52B0C0-3592-4CFF-B142-442ADF53B351}" dt="2023-03-25T15:55:00.586" v="5604" actId="14100"/>
          <ac:spMkLst>
            <pc:docMk/>
            <pc:sldMk cId="1640608370" sldId="295"/>
            <ac:spMk id="2" creationId="{F6234F51-5AAB-C88B-E361-B78E4C9915DC}"/>
          </ac:spMkLst>
        </pc:spChg>
        <pc:spChg chg="mod">
          <ac:chgData name="Andrija Milosavljevic" userId="011acb6d-6623-4d65-9934-97ea229dc2f8" providerId="ADAL" clId="{8F52B0C0-3592-4CFF-B142-442ADF53B351}" dt="2023-03-25T16:02:06.408" v="5749"/>
          <ac:spMkLst>
            <pc:docMk/>
            <pc:sldMk cId="1640608370" sldId="295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F52B0C0-3592-4CFF-B142-442ADF53B351}" dt="2023-03-25T15:37:27.036" v="5035" actId="20577"/>
          <ac:spMkLst>
            <pc:docMk/>
            <pc:sldMk cId="1640608370" sldId="295"/>
            <ac:spMk id="14" creationId="{00000000-0000-0000-0000-000000000000}"/>
          </ac:spMkLst>
        </pc:spChg>
        <pc:picChg chg="mod">
          <ac:chgData name="Andrija Milosavljevic" userId="011acb6d-6623-4d65-9934-97ea229dc2f8" providerId="ADAL" clId="{8F52B0C0-3592-4CFF-B142-442ADF53B351}" dt="2023-03-25T15:59:42.099" v="5706" actId="1440"/>
          <ac:picMkLst>
            <pc:docMk/>
            <pc:sldMk cId="1640608370" sldId="295"/>
            <ac:picMk id="3" creationId="{FFC3E39B-D382-C3EF-7244-85EBFD00DF88}"/>
          </ac:picMkLst>
        </pc:picChg>
      </pc:sldChg>
      <pc:sldChg chg="addSp modSp add mod">
        <pc:chgData name="Andrija Milosavljevic" userId="011acb6d-6623-4d65-9934-97ea229dc2f8" providerId="ADAL" clId="{8F52B0C0-3592-4CFF-B142-442ADF53B351}" dt="2023-03-25T16:02:09.518" v="5750"/>
        <pc:sldMkLst>
          <pc:docMk/>
          <pc:sldMk cId="2925064531" sldId="296"/>
        </pc:sldMkLst>
        <pc:spChg chg="add mod">
          <ac:chgData name="Andrija Milosavljevic" userId="011acb6d-6623-4d65-9934-97ea229dc2f8" providerId="ADAL" clId="{8F52B0C0-3592-4CFF-B142-442ADF53B351}" dt="2023-03-25T16:01:15.029" v="5720" actId="20577"/>
          <ac:spMkLst>
            <pc:docMk/>
            <pc:sldMk cId="2925064531" sldId="296"/>
            <ac:spMk id="2" creationId="{ADC0EF01-8801-4CBD-F142-15D95AF809C1}"/>
          </ac:spMkLst>
        </pc:spChg>
        <pc:spChg chg="mod">
          <ac:chgData name="Andrija Milosavljevic" userId="011acb6d-6623-4d65-9934-97ea229dc2f8" providerId="ADAL" clId="{8F52B0C0-3592-4CFF-B142-442ADF53B351}" dt="2023-03-25T16:02:09.518" v="5750"/>
          <ac:spMkLst>
            <pc:docMk/>
            <pc:sldMk cId="2925064531" sldId="296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F52B0C0-3592-4CFF-B142-442ADF53B351}" dt="2023-03-25T15:45:46.905" v="5116" actId="20577"/>
          <ac:spMkLst>
            <pc:docMk/>
            <pc:sldMk cId="2925064531" sldId="296"/>
            <ac:spMk id="14" creationId="{00000000-0000-0000-0000-000000000000}"/>
          </ac:spMkLst>
        </pc:spChg>
        <pc:picChg chg="mod">
          <ac:chgData name="Andrija Milosavljevic" userId="011acb6d-6623-4d65-9934-97ea229dc2f8" providerId="ADAL" clId="{8F52B0C0-3592-4CFF-B142-442ADF53B351}" dt="2023-03-25T16:00:00.141" v="5707" actId="1440"/>
          <ac:picMkLst>
            <pc:docMk/>
            <pc:sldMk cId="2925064531" sldId="296"/>
            <ac:picMk id="3" creationId="{FFC3E39B-D382-C3EF-7244-85EBFD00DF88}"/>
          </ac:picMkLst>
        </pc:picChg>
      </pc:sldChg>
      <pc:sldChg chg="addSp modSp add mod">
        <pc:chgData name="Andrija Milosavljevic" userId="011acb6d-6623-4d65-9934-97ea229dc2f8" providerId="ADAL" clId="{8F52B0C0-3592-4CFF-B142-442ADF53B351}" dt="2023-03-25T16:02:12.115" v="5751"/>
        <pc:sldMkLst>
          <pc:docMk/>
          <pc:sldMk cId="517991199" sldId="297"/>
        </pc:sldMkLst>
        <pc:spChg chg="add mod">
          <ac:chgData name="Andrija Milosavljevic" userId="011acb6d-6623-4d65-9934-97ea229dc2f8" providerId="ADAL" clId="{8F52B0C0-3592-4CFF-B142-442ADF53B351}" dt="2023-03-25T15:55:56.350" v="5682" actId="114"/>
          <ac:spMkLst>
            <pc:docMk/>
            <pc:sldMk cId="517991199" sldId="297"/>
            <ac:spMk id="2" creationId="{0B587F21-55A4-0769-17A0-047EAD31A063}"/>
          </ac:spMkLst>
        </pc:spChg>
        <pc:spChg chg="mod">
          <ac:chgData name="Andrija Milosavljevic" userId="011acb6d-6623-4d65-9934-97ea229dc2f8" providerId="ADAL" clId="{8F52B0C0-3592-4CFF-B142-442ADF53B351}" dt="2023-03-25T16:02:12.115" v="5751"/>
          <ac:spMkLst>
            <pc:docMk/>
            <pc:sldMk cId="517991199" sldId="297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F52B0C0-3592-4CFF-B142-442ADF53B351}" dt="2023-03-25T15:47:02.249" v="5177" actId="20577"/>
          <ac:spMkLst>
            <pc:docMk/>
            <pc:sldMk cId="517991199" sldId="297"/>
            <ac:spMk id="14" creationId="{00000000-0000-0000-0000-000000000000}"/>
          </ac:spMkLst>
        </pc:spChg>
        <pc:picChg chg="mod">
          <ac:chgData name="Andrija Milosavljevic" userId="011acb6d-6623-4d65-9934-97ea229dc2f8" providerId="ADAL" clId="{8F52B0C0-3592-4CFF-B142-442ADF53B351}" dt="2023-03-25T16:00:05.328" v="5708" actId="1440"/>
          <ac:picMkLst>
            <pc:docMk/>
            <pc:sldMk cId="517991199" sldId="297"/>
            <ac:picMk id="3" creationId="{FFC3E39B-D382-C3EF-7244-85EBFD00DF88}"/>
          </ac:picMkLst>
        </pc:picChg>
      </pc:sldChg>
      <pc:sldChg chg="modSp add mod">
        <pc:chgData name="Andrija Milosavljevic" userId="011acb6d-6623-4d65-9934-97ea229dc2f8" providerId="ADAL" clId="{8F52B0C0-3592-4CFF-B142-442ADF53B351}" dt="2023-03-25T16:02:14.799" v="5752"/>
        <pc:sldMkLst>
          <pc:docMk/>
          <pc:sldMk cId="561848833" sldId="298"/>
        </pc:sldMkLst>
        <pc:spChg chg="mod">
          <ac:chgData name="Andrija Milosavljevic" userId="011acb6d-6623-4d65-9934-97ea229dc2f8" providerId="ADAL" clId="{8F52B0C0-3592-4CFF-B142-442ADF53B351}" dt="2023-03-25T16:02:14.799" v="5752"/>
          <ac:spMkLst>
            <pc:docMk/>
            <pc:sldMk cId="561848833" sldId="298"/>
            <ac:spMk id="13" creationId="{00000000-0000-0000-0000-000000000000}"/>
          </ac:spMkLst>
        </pc:spChg>
        <pc:spChg chg="mod">
          <ac:chgData name="Andrija Milosavljevic" userId="011acb6d-6623-4d65-9934-97ea229dc2f8" providerId="ADAL" clId="{8F52B0C0-3592-4CFF-B142-442ADF53B351}" dt="2023-03-25T15:49:27.004" v="5290" actId="20577"/>
          <ac:spMkLst>
            <pc:docMk/>
            <pc:sldMk cId="561848833" sldId="298"/>
            <ac:spMk id="14" creationId="{00000000-0000-0000-0000-000000000000}"/>
          </ac:spMkLst>
        </pc:spChg>
        <pc:picChg chg="mod">
          <ac:chgData name="Andrija Milosavljevic" userId="011acb6d-6623-4d65-9934-97ea229dc2f8" providerId="ADAL" clId="{8F52B0C0-3592-4CFF-B142-442ADF53B351}" dt="2023-03-25T16:00:13.120" v="5710" actId="1440"/>
          <ac:picMkLst>
            <pc:docMk/>
            <pc:sldMk cId="561848833" sldId="298"/>
            <ac:picMk id="3" creationId="{FFC3E39B-D382-C3EF-7244-85EBFD00DF8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3/25/2023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3/25/2023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3/25/2023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3/25/2023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3/25/2023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3/25/2023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3/25/2023</a:t>
            </a:fld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3/25/2023</a:t>
            </a:fld>
            <a:endParaRPr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3/25/2023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3/25/2023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3/25/2023</a:t>
            </a:fld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3/25/2023</a:t>
            </a:fld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75198" y="1943842"/>
            <a:ext cx="9016801" cy="2387600"/>
          </a:xfrm>
        </p:spPr>
        <p:txBody>
          <a:bodyPr>
            <a:normAutofit/>
          </a:bodyPr>
          <a:lstStyle/>
          <a:p>
            <a:r>
              <a:rPr lang="sr-Latn-RS" dirty="0"/>
              <a:t>GIS Projekat</a:t>
            </a:r>
            <a:r>
              <a:rPr lang="en-US" dirty="0"/>
              <a:t> 3:</a:t>
            </a:r>
            <a:br>
              <a:rPr lang="en-US" dirty="0"/>
            </a:br>
            <a:r>
              <a:rPr lang="en-US" sz="5500" dirty="0"/>
              <a:t>GIS Web </a:t>
            </a:r>
            <a:r>
              <a:rPr lang="sr-Latn-RS" sz="5500" dirty="0"/>
              <a:t>aplikacija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Andrija </a:t>
            </a:r>
            <a:r>
              <a:rPr lang="sr-Latn-RS" sz="2600" dirty="0"/>
              <a:t>Milosavljević 1481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PREGLED FUNKCIONALNOSTI</a:t>
            </a: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15806" y="1920157"/>
            <a:ext cx="11036670" cy="4835202"/>
          </a:xfrm>
        </p:spPr>
        <p:txBody>
          <a:bodyPr>
            <a:normAutofit/>
          </a:bodyPr>
          <a:lstStyle/>
          <a:p>
            <a:pPr algn="just">
              <a:spcBef>
                <a:spcPts val="800"/>
              </a:spcBef>
            </a:pP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Trajektorija određenog vozila u izabranom vremenskom periodu</a:t>
            </a:r>
            <a:endParaRPr lang="sr-Latn-R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C3E39B-D382-C3EF-7244-85EBFD00DF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" r="91"/>
          <a:stretch/>
        </p:blipFill>
        <p:spPr>
          <a:xfrm>
            <a:off x="1555066" y="2463801"/>
            <a:ext cx="9078820" cy="42087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587F21-55A4-0769-17A0-047EAD31A063}"/>
              </a:ext>
            </a:extLst>
          </p:cNvPr>
          <p:cNvSpPr txBox="1"/>
          <p:nvPr/>
        </p:nvSpPr>
        <p:spPr>
          <a:xfrm>
            <a:off x="1555066" y="6303249"/>
            <a:ext cx="612589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r-Latn-RS" dirty="0"/>
              <a:t>Prikaz trajektorije vozila </a:t>
            </a:r>
            <a:r>
              <a:rPr lang="sr-Latn-RS" i="1" dirty="0"/>
              <a:t>veh680</a:t>
            </a:r>
            <a:r>
              <a:rPr lang="sr-Latn-RS" dirty="0"/>
              <a:t> u vremenskom periodu 0-2500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991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PREGLED FUNKCIONALNOSTI</a:t>
            </a: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15806" y="1920157"/>
            <a:ext cx="11036670" cy="4835202"/>
          </a:xfrm>
        </p:spPr>
        <p:txBody>
          <a:bodyPr>
            <a:normAutofit/>
          </a:bodyPr>
          <a:lstStyle/>
          <a:p>
            <a:pPr algn="just">
              <a:spcBef>
                <a:spcPts val="800"/>
              </a:spcBef>
            </a:pP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Prikaz broja vozila po oblastima u izabranom vremenskom trenutku</a:t>
            </a:r>
            <a:endParaRPr lang="sr-Latn-R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C3E39B-D382-C3EF-7244-85EBFD00DF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" b="134"/>
          <a:stretch/>
        </p:blipFill>
        <p:spPr>
          <a:xfrm>
            <a:off x="1555066" y="2463801"/>
            <a:ext cx="9078820" cy="42087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1848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466725"/>
            <a:ext cx="9629775" cy="1362075"/>
          </a:xfrm>
        </p:spPr>
        <p:txBody>
          <a:bodyPr/>
          <a:lstStyle/>
          <a:p>
            <a:r>
              <a:rPr lang="en-US" dirty="0"/>
              <a:t>Two Content Layout with Table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7AF3BD6-0C3D-A03C-A4D4-946A6FA9D2F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800"/>
              </a:spcBef>
              <a:buNone/>
            </a:pPr>
            <a:r>
              <a:rPr lang="sr-Latn-RS" sz="7200" b="1" dirty="0">
                <a:latin typeface="+mj-lt"/>
                <a:cs typeface="Times New Roman" panose="02020603050405020304" pitchFamily="18" charset="0"/>
              </a:rPr>
              <a:t>HVALA NA PAŽNJI!</a:t>
            </a:r>
          </a:p>
        </p:txBody>
      </p:sp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OPIS PROJEKTA</a:t>
            </a: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2022798"/>
            <a:ext cx="10187162" cy="4667251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Bef>
                <a:spcPts val="800"/>
              </a:spcBef>
            </a:pP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GIS Web aplikacija</a:t>
            </a:r>
          </a:p>
          <a:p>
            <a:pPr algn="just">
              <a:lnSpc>
                <a:spcPct val="150000"/>
              </a:lnSpc>
              <a:spcBef>
                <a:spcPts val="800"/>
              </a:spcBef>
            </a:pPr>
            <a:r>
              <a:rPr lang="sr-Latn-R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SUMO simulator</a:t>
            </a:r>
          </a:p>
          <a:p>
            <a:pPr algn="just">
              <a:lnSpc>
                <a:spcPct val="150000"/>
              </a:lnSpc>
              <a:spcBef>
                <a:spcPts val="800"/>
              </a:spcBef>
            </a:pPr>
            <a:r>
              <a:rPr lang="sr-Latn-R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Pregled funkcionalnosti aplikacije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178479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GIS WEB APLIKACIJA</a:t>
            </a: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15806" y="1966812"/>
            <a:ext cx="10560387" cy="4835202"/>
          </a:xfrm>
        </p:spPr>
        <p:txBody>
          <a:bodyPr>
            <a:normAutofit/>
          </a:bodyPr>
          <a:lstStyle/>
          <a:p>
            <a:pPr algn="just"/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Korišćene tehnologije:</a:t>
            </a:r>
          </a:p>
          <a:p>
            <a:pPr lvl="1" algn="just">
              <a:spcBef>
                <a:spcPts val="1000"/>
              </a:spcBef>
            </a:pPr>
            <a:r>
              <a:rPr lang="sr-Latn-R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ASP.NET Core MVC</a:t>
            </a:r>
          </a:p>
          <a:p>
            <a:pPr lvl="1" algn="just">
              <a:spcBef>
                <a:spcPts val="1000"/>
              </a:spcBef>
            </a:pPr>
            <a:r>
              <a:rPr lang="sr-Latn-R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PostgreSQL/PostGIS relaciona baza</a:t>
            </a:r>
          </a:p>
          <a:p>
            <a:pPr lvl="1" algn="just">
              <a:spcBef>
                <a:spcPts val="1000"/>
              </a:spcBef>
            </a:pPr>
            <a:r>
              <a:rPr lang="sr-Latn-R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Leaflet.js</a:t>
            </a:r>
          </a:p>
          <a:p>
            <a:pPr algn="just"/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Korišćeni podaci:</a:t>
            </a:r>
          </a:p>
          <a:p>
            <a:pPr lvl="1" algn="just">
              <a:spcBef>
                <a:spcPts val="1000"/>
              </a:spcBef>
            </a:pPr>
            <a:r>
              <a:rPr lang="sr-Latn-R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Podaci iz PostgreSQL i GeoServera koji su dodati u prethodnim projektima</a:t>
            </a:r>
          </a:p>
          <a:p>
            <a:pPr lvl="1" algn="just">
              <a:spcBef>
                <a:spcPts val="1000"/>
              </a:spcBef>
            </a:pPr>
            <a:r>
              <a:rPr lang="sr-Latn-R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Podaci generisani preko SUMO Web Wizarda (konvertovani u XML i smešteni u PostgreSQL)</a:t>
            </a:r>
          </a:p>
        </p:txBody>
      </p:sp>
    </p:spTree>
    <p:extLst>
      <p:ext uri="{BB962C8B-B14F-4D97-AF65-F5344CB8AC3E}">
        <p14:creationId xmlns:p14="http://schemas.microsoft.com/office/powerpoint/2010/main" val="1408319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4500">
                <a:latin typeface="Times New Roman" panose="02020603050405020304" pitchFamily="18" charset="0"/>
                <a:cs typeface="Times New Roman" panose="02020603050405020304" pitchFamily="18" charset="0"/>
              </a:rPr>
              <a:t>SUMO SIMULATOR</a:t>
            </a: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14282" y="1813108"/>
            <a:ext cx="10560387" cy="4835202"/>
          </a:xfrm>
        </p:spPr>
        <p:txBody>
          <a:bodyPr>
            <a:normAutofit/>
          </a:bodyPr>
          <a:lstStyle/>
          <a:p>
            <a:pPr algn="just"/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SUMO (</a:t>
            </a:r>
            <a:r>
              <a:rPr lang="sr-Latn-R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imulation of </a:t>
            </a:r>
            <a:r>
              <a:rPr lang="sr-Latn-R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rban </a:t>
            </a:r>
            <a:r>
              <a:rPr lang="sr-Latn-R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</a:t>
            </a: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bility) – omogućava simulaciju i analizu saobraćaja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generiše podatke o mobilnim objektima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411EB21-50DE-B5F0-E149-DF54B8078E6F}"/>
              </a:ext>
            </a:extLst>
          </p:cNvPr>
          <p:cNvGrpSpPr/>
          <p:nvPr/>
        </p:nvGrpSpPr>
        <p:grpSpPr>
          <a:xfrm>
            <a:off x="2026328" y="2874833"/>
            <a:ext cx="8136294" cy="3773477"/>
            <a:chOff x="2026328" y="2884687"/>
            <a:chExt cx="8136294" cy="3773477"/>
          </a:xfrm>
        </p:grpSpPr>
        <p:pic>
          <p:nvPicPr>
            <p:cNvPr id="3" name="Picture 2" descr="Map">
              <a:extLst>
                <a:ext uri="{FF2B5EF4-FFF2-40B4-BE49-F238E27FC236}">
                  <a16:creationId xmlns:a16="http://schemas.microsoft.com/office/drawing/2014/main" id="{71BEFB8B-5441-E811-2C0A-1E2482689821}"/>
                </a:ex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6328" y="2884687"/>
              <a:ext cx="8136294" cy="3773477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B6CE986-3985-0513-F9D9-B8747CD8D2E3}"/>
                </a:ext>
              </a:extLst>
            </p:cNvPr>
            <p:cNvSpPr txBox="1"/>
            <p:nvPr/>
          </p:nvSpPr>
          <p:spPr>
            <a:xfrm>
              <a:off x="2026328" y="6278978"/>
              <a:ext cx="2591392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SUMO OSM Web Wizard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4709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4500">
                <a:latin typeface="Times New Roman" panose="02020603050405020304" pitchFamily="18" charset="0"/>
                <a:cs typeface="Times New Roman" panose="02020603050405020304" pitchFamily="18" charset="0"/>
              </a:rPr>
              <a:t>SUMO SIMULATOR</a:t>
            </a: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14282" y="1782628"/>
            <a:ext cx="10560387" cy="4835202"/>
          </a:xfrm>
        </p:spPr>
        <p:txBody>
          <a:bodyPr>
            <a:normAutofit/>
          </a:bodyPr>
          <a:lstStyle/>
          <a:p>
            <a:pPr algn="just"/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Generisane podatke je moguć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 </a:t>
            </a: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pregledati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preko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Latn-RS" sz="2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sumo-gui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aplikacije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</a:t>
            </a: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takođe je moguće eksportovati ih kao FCD (eng. </a:t>
            </a:r>
            <a:r>
              <a:rPr lang="sr-Latn-RS" sz="2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floating car data</a:t>
            </a: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sr-Latn-R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EE41A-73F0-2CD2-1C99-D0821EF35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67" y="5859222"/>
            <a:ext cx="11960216" cy="9747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5ED051-6745-F26E-1310-A1E3211B38B3}"/>
              </a:ext>
            </a:extLst>
          </p:cNvPr>
          <p:cNvSpPr txBox="1"/>
          <p:nvPr/>
        </p:nvSpPr>
        <p:spPr>
          <a:xfrm>
            <a:off x="1564463" y="5495078"/>
            <a:ext cx="9060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sr-Latn-R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Komanda za eksport: </a:t>
            </a:r>
            <a:r>
              <a:rPr lang="sr-Latn-RS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sumo -c osm.sumocfg --fcd-output sumo_fcd_data.xml --fcd-output.geo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A37AF0-4682-5403-1ED1-405D9F711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4806" y="2666148"/>
            <a:ext cx="4979338" cy="28467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BF6E51-F088-7E32-2AF0-F297B75EFEBF}"/>
              </a:ext>
            </a:extLst>
          </p:cNvPr>
          <p:cNvSpPr txBox="1"/>
          <p:nvPr/>
        </p:nvSpPr>
        <p:spPr>
          <a:xfrm>
            <a:off x="3604806" y="5138900"/>
            <a:ext cx="1068794" cy="36933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r-Latn-R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sumo-gui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06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PREGLED FUNKCIONALNOSTI</a:t>
            </a: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15806" y="1920157"/>
            <a:ext cx="10560387" cy="4835202"/>
          </a:xfrm>
        </p:spPr>
        <p:txBody>
          <a:bodyPr>
            <a:normAutofit/>
          </a:bodyPr>
          <a:lstStyle/>
          <a:p>
            <a:pPr algn="just">
              <a:spcBef>
                <a:spcPts val="800"/>
              </a:spcBef>
            </a:pP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Prikaz slojeva na mapi i njihovo uključivanje/isključivanje</a:t>
            </a:r>
            <a:endParaRPr lang="sr-Latn-R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800"/>
              </a:spcBef>
            </a:pPr>
            <a:endParaRPr lang="sr-Latn-R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C3E39B-D382-C3EF-7244-85EBFD00DF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" b="276"/>
          <a:stretch/>
        </p:blipFill>
        <p:spPr>
          <a:xfrm>
            <a:off x="1555066" y="2463801"/>
            <a:ext cx="9078820" cy="42087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702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PREGLED FUNKCIONALNOSTI</a:t>
            </a: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15806" y="1920157"/>
            <a:ext cx="10560387" cy="4835202"/>
          </a:xfrm>
        </p:spPr>
        <p:txBody>
          <a:bodyPr>
            <a:normAutofit/>
          </a:bodyPr>
          <a:lstStyle/>
          <a:p>
            <a:pPr algn="just">
              <a:spcBef>
                <a:spcPts val="800"/>
              </a:spcBef>
            </a:pP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Pretraga objekata pod određenim uslovom nad izabranim slojem i atributom</a:t>
            </a:r>
            <a:endParaRPr lang="sr-Latn-R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800"/>
              </a:spcBef>
            </a:pPr>
            <a:endParaRPr lang="sr-Latn-R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C3E39B-D382-C3EF-7244-85EBFD00DF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" r="65"/>
          <a:stretch/>
        </p:blipFill>
        <p:spPr>
          <a:xfrm>
            <a:off x="1555066" y="2463801"/>
            <a:ext cx="9078820" cy="42087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B291ED-C743-EEF8-1724-756F8E1EBB70}"/>
              </a:ext>
            </a:extLst>
          </p:cNvPr>
          <p:cNvSpPr txBox="1"/>
          <p:nvPr/>
        </p:nvSpPr>
        <p:spPr>
          <a:xfrm>
            <a:off x="1555066" y="6303249"/>
            <a:ext cx="297629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r-Latn-RS" dirty="0"/>
              <a:t>Prikaz svih jednosmernih ulica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21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PREGLED FUNKCIONALNOSTI</a:t>
            </a: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15806" y="1920157"/>
            <a:ext cx="10560387" cy="4835202"/>
          </a:xfrm>
        </p:spPr>
        <p:txBody>
          <a:bodyPr>
            <a:normAutofit/>
          </a:bodyPr>
          <a:lstStyle/>
          <a:p>
            <a:pPr algn="just">
              <a:spcBef>
                <a:spcPts val="800"/>
              </a:spcBef>
            </a:pP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Prostorni upit između dva sloja</a:t>
            </a:r>
            <a:endParaRPr lang="sr-Latn-R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spcBef>
                <a:spcPts val="800"/>
              </a:spcBef>
            </a:pPr>
            <a:endParaRPr lang="sr-Latn-R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C3E39B-D382-C3EF-7244-85EBFD00DF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" b="22"/>
          <a:stretch/>
        </p:blipFill>
        <p:spPr>
          <a:xfrm>
            <a:off x="1555066" y="2463801"/>
            <a:ext cx="9078820" cy="42087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6234F51-5AAB-C88B-E361-B78E4C9915DC}"/>
              </a:ext>
            </a:extLst>
          </p:cNvPr>
          <p:cNvSpPr txBox="1"/>
          <p:nvPr/>
        </p:nvSpPr>
        <p:spPr>
          <a:xfrm>
            <a:off x="1555066" y="6303249"/>
            <a:ext cx="541469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r-Latn-RS" dirty="0"/>
              <a:t>Prikaz svih školskih ustanova koje sadrže sportske terene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8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Latn-R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PREGLED FUNKCIONALNOSTI</a:t>
            </a:r>
            <a:endParaRPr lang="en-US" sz="4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15806" y="1920157"/>
            <a:ext cx="11036670" cy="4835202"/>
          </a:xfrm>
        </p:spPr>
        <p:txBody>
          <a:bodyPr>
            <a:normAutofit/>
          </a:bodyPr>
          <a:lstStyle/>
          <a:p>
            <a:pPr algn="just">
              <a:spcBef>
                <a:spcPts val="800"/>
              </a:spcBef>
            </a:pPr>
            <a:r>
              <a:rPr lang="sr-Latn-R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Prostorno/vremenski upit o broju vozila/prosečnoj brzini u određenom periodu</a:t>
            </a:r>
            <a:endParaRPr lang="sr-Latn-R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C3E39B-D382-C3EF-7244-85EBFD00DF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" r="35"/>
          <a:stretch/>
        </p:blipFill>
        <p:spPr>
          <a:xfrm>
            <a:off x="1555066" y="2463801"/>
            <a:ext cx="9078820" cy="42087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DC0EF01-8801-4CBD-F142-15D95AF809C1}"/>
              </a:ext>
            </a:extLst>
          </p:cNvPr>
          <p:cNvSpPr txBox="1"/>
          <p:nvPr/>
        </p:nvSpPr>
        <p:spPr>
          <a:xfrm>
            <a:off x="1555066" y="6303249"/>
            <a:ext cx="710125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sr-Latn-RS" dirty="0"/>
              <a:t>Prikaz ulica u kojima je broj vozila </a:t>
            </a:r>
            <a:r>
              <a:rPr lang="en-US" dirty="0"/>
              <a:t>&gt;= 70 u</a:t>
            </a:r>
            <a:r>
              <a:rPr lang="sr-Latn-RS" dirty="0"/>
              <a:t> vremenskom</a:t>
            </a:r>
            <a:r>
              <a:rPr lang="en-US" dirty="0"/>
              <a:t> </a:t>
            </a:r>
            <a:r>
              <a:rPr lang="sr-Latn-RS" dirty="0"/>
              <a:t>periodu 1000-1100 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5064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583</TotalTime>
  <Words>252</Words>
  <Application>Microsoft Office PowerPoint</Application>
  <PresentationFormat>Widescreen</PresentationFormat>
  <Paragraphs>39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Times New Roman</vt:lpstr>
      <vt:lpstr>Wingdings</vt:lpstr>
      <vt:lpstr>Educational subjects 16x9</vt:lpstr>
      <vt:lpstr>GIS Projekat 3: GIS Web aplikacija</vt:lpstr>
      <vt:lpstr>OPIS PROJEKTA</vt:lpstr>
      <vt:lpstr>GIS WEB APLIKACIJA</vt:lpstr>
      <vt:lpstr>SUMO SIMULATOR</vt:lpstr>
      <vt:lpstr>SUMO SIMULATOR</vt:lpstr>
      <vt:lpstr>PREGLED FUNKCIONALNOSTI</vt:lpstr>
      <vt:lpstr>PREGLED FUNKCIONALNOSTI</vt:lpstr>
      <vt:lpstr>PREGLED FUNKCIONALNOSTI</vt:lpstr>
      <vt:lpstr>PREGLED FUNKCIONALNOSTI</vt:lpstr>
      <vt:lpstr>PREGLED FUNKCIONALNOSTI</vt:lpstr>
      <vt:lpstr>PREGLED FUNKCIONALNOSTI</vt:lpstr>
      <vt:lpstr>Two Content Layout with Table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Projekat 1: OpenStreetMap &amp; PostGIS</dc:title>
  <dc:creator>Andrija Milosavljevic</dc:creator>
  <cp:lastModifiedBy>Andrija Milosavljevic</cp:lastModifiedBy>
  <cp:revision>1</cp:revision>
  <dcterms:created xsi:type="dcterms:W3CDTF">2023-03-11T18:33:33Z</dcterms:created>
  <dcterms:modified xsi:type="dcterms:W3CDTF">2023-03-25T16:02:20Z</dcterms:modified>
</cp:coreProperties>
</file>

<file path=docProps/thumbnail.jpeg>
</file>